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2"/>
  </p:notesMasterIdLst>
  <p:handoutMasterIdLst>
    <p:handoutMasterId r:id="rId23"/>
  </p:handoutMasterIdLst>
  <p:sldIdLst>
    <p:sldId id="256" r:id="rId5"/>
    <p:sldId id="292" r:id="rId6"/>
    <p:sldId id="266" r:id="rId7"/>
    <p:sldId id="295" r:id="rId8"/>
    <p:sldId id="293" r:id="rId9"/>
    <p:sldId id="283" r:id="rId10"/>
    <p:sldId id="297" r:id="rId11"/>
    <p:sldId id="299" r:id="rId12"/>
    <p:sldId id="298" r:id="rId13"/>
    <p:sldId id="306" r:id="rId14"/>
    <p:sldId id="304" r:id="rId15"/>
    <p:sldId id="264" r:id="rId16"/>
    <p:sldId id="300" r:id="rId17"/>
    <p:sldId id="301" r:id="rId18"/>
    <p:sldId id="302" r:id="rId19"/>
    <p:sldId id="303" r:id="rId20"/>
    <p:sldId id="30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8A1B3-A62E-462E-845F-7C42D5696BEE}" v="53" dt="2025-04-23T01:05:23.639"/>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404" autoAdjust="0"/>
  </p:normalViewPr>
  <p:slideViewPr>
    <p:cSldViewPr snapToGrid="0" showGuides="1">
      <p:cViewPr>
        <p:scale>
          <a:sx n="95" d="100"/>
          <a:sy n="95" d="100"/>
        </p:scale>
        <p:origin x="67" y="134"/>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yyana Anuhya" userId="a371483b217f6f6d" providerId="LiveId" clId="{1C28A1B3-A62E-462E-845F-7C42D5696BEE}"/>
    <pc:docChg chg="undo custSel addSld delSld modSld">
      <pc:chgData name="Koyyana Anuhya" userId="a371483b217f6f6d" providerId="LiveId" clId="{1C28A1B3-A62E-462E-845F-7C42D5696BEE}" dt="2025-04-23T01:05:34.371" v="896" actId="21"/>
      <pc:docMkLst>
        <pc:docMk/>
      </pc:docMkLst>
      <pc:sldChg chg="modSp mod">
        <pc:chgData name="Koyyana Anuhya" userId="a371483b217f6f6d" providerId="LiveId" clId="{1C28A1B3-A62E-462E-845F-7C42D5696BEE}" dt="2025-04-23T00:21:00.984" v="839" actId="20577"/>
        <pc:sldMkLst>
          <pc:docMk/>
          <pc:sldMk cId="1039759085" sldId="256"/>
        </pc:sldMkLst>
        <pc:spChg chg="mod">
          <ac:chgData name="Koyyana Anuhya" userId="a371483b217f6f6d" providerId="LiveId" clId="{1C28A1B3-A62E-462E-845F-7C42D5696BEE}" dt="2025-04-23T00:21:00.984" v="839" actId="20577"/>
          <ac:spMkLst>
            <pc:docMk/>
            <pc:sldMk cId="1039759085" sldId="256"/>
            <ac:spMk id="2" creationId="{2EE0B717-7BCB-A41B-E073-B6325AF451AE}"/>
          </ac:spMkLst>
        </pc:spChg>
        <pc:spChg chg="mod">
          <ac:chgData name="Koyyana Anuhya" userId="a371483b217f6f6d" providerId="LiveId" clId="{1C28A1B3-A62E-462E-845F-7C42D5696BEE}" dt="2025-04-23T00:20:05.040" v="825" actId="1076"/>
          <ac:spMkLst>
            <pc:docMk/>
            <pc:sldMk cId="1039759085" sldId="256"/>
            <ac:spMk id="3" creationId="{ABD0E595-B6F1-FD0E-69C3-86E58174AE9B}"/>
          </ac:spMkLst>
        </pc:spChg>
        <pc:spChg chg="mod">
          <ac:chgData name="Koyyana Anuhya" userId="a371483b217f6f6d" providerId="LiveId" clId="{1C28A1B3-A62E-462E-845F-7C42D5696BEE}" dt="2025-04-23T00:19:59.500" v="824" actId="1076"/>
          <ac:spMkLst>
            <pc:docMk/>
            <pc:sldMk cId="1039759085" sldId="256"/>
            <ac:spMk id="8" creationId="{479F0267-9D1C-BDA9-A152-B01CD379FC92}"/>
          </ac:spMkLst>
        </pc:spChg>
        <pc:picChg chg="mod">
          <ac:chgData name="Koyyana Anuhya" userId="a371483b217f6f6d" providerId="LiveId" clId="{1C28A1B3-A62E-462E-845F-7C42D5696BEE}" dt="2025-04-23T00:20:21.034" v="827" actId="14100"/>
          <ac:picMkLst>
            <pc:docMk/>
            <pc:sldMk cId="1039759085" sldId="256"/>
            <ac:picMk id="10" creationId="{CC4B82FA-2EA0-5319-6B9C-8D78349FCB09}"/>
          </ac:picMkLst>
        </pc:picChg>
      </pc:sldChg>
      <pc:sldChg chg="addSp delSp modSp mod setBg modClrScheme modAnim setClrOvrMap chgLayout">
        <pc:chgData name="Koyyana Anuhya" userId="a371483b217f6f6d" providerId="LiveId" clId="{1C28A1B3-A62E-462E-845F-7C42D5696BEE}" dt="2025-04-22T22:35:18.644" v="366" actId="5793"/>
        <pc:sldMkLst>
          <pc:docMk/>
          <pc:sldMk cId="837402205" sldId="264"/>
        </pc:sldMkLst>
        <pc:spChg chg="add mod ord">
          <ac:chgData name="Koyyana Anuhya" userId="a371483b217f6f6d" providerId="LiveId" clId="{1C28A1B3-A62E-462E-845F-7C42D5696BEE}" dt="2025-04-22T22:35:18.644" v="366" actId="5793"/>
          <ac:spMkLst>
            <pc:docMk/>
            <pc:sldMk cId="837402205" sldId="264"/>
            <ac:spMk id="2" creationId="{F4864284-C084-379D-988B-044EC9AB75BA}"/>
          </ac:spMkLst>
        </pc:spChg>
        <pc:spChg chg="add del mod ord">
          <ac:chgData name="Koyyana Anuhya" userId="a371483b217f6f6d" providerId="LiveId" clId="{1C28A1B3-A62E-462E-845F-7C42D5696BEE}" dt="2025-04-22T21:21:28.314" v="43"/>
          <ac:spMkLst>
            <pc:docMk/>
            <pc:sldMk cId="837402205" sldId="264"/>
            <ac:spMk id="3" creationId="{8E723FB6-FE55-358E-B025-F9DC4CB1430B}"/>
          </ac:spMkLst>
        </pc:spChg>
        <pc:spChg chg="mod ord">
          <ac:chgData name="Koyyana Anuhya" userId="a371483b217f6f6d" providerId="LiveId" clId="{1C28A1B3-A62E-462E-845F-7C42D5696BEE}" dt="2025-04-22T21:23:27.525" v="75" actId="26606"/>
          <ac:spMkLst>
            <pc:docMk/>
            <pc:sldMk cId="837402205" sldId="264"/>
            <ac:spMk id="11" creationId="{FF0FD1A0-C075-EE18-B3AE-363C242D0BCE}"/>
          </ac:spMkLst>
        </pc:spChg>
        <pc:spChg chg="add del">
          <ac:chgData name="Koyyana Anuhya" userId="a371483b217f6f6d" providerId="LiveId" clId="{1C28A1B3-A62E-462E-845F-7C42D5696BEE}" dt="2025-04-22T21:21:37.551" v="46" actId="26606"/>
          <ac:spMkLst>
            <pc:docMk/>
            <pc:sldMk cId="837402205" sldId="264"/>
            <ac:spMk id="16" creationId="{E6C8E6EB-4C59-429B-97E4-72A058CFC4FB}"/>
          </ac:spMkLst>
        </pc:spChg>
        <pc:spChg chg="add del">
          <ac:chgData name="Koyyana Anuhya" userId="a371483b217f6f6d" providerId="LiveId" clId="{1C28A1B3-A62E-462E-845F-7C42D5696BEE}" dt="2025-04-22T21:21:37.551" v="46" actId="26606"/>
          <ac:spMkLst>
            <pc:docMk/>
            <pc:sldMk cId="837402205" sldId="264"/>
            <ac:spMk id="18" creationId="{B5B90362-AFCC-46A9-B41C-A257A8C5B314}"/>
          </ac:spMkLst>
        </pc:spChg>
        <pc:spChg chg="add del">
          <ac:chgData name="Koyyana Anuhya" userId="a371483b217f6f6d" providerId="LiveId" clId="{1C28A1B3-A62E-462E-845F-7C42D5696BEE}" dt="2025-04-22T21:21:37.551" v="46" actId="26606"/>
          <ac:spMkLst>
            <pc:docMk/>
            <pc:sldMk cId="837402205" sldId="264"/>
            <ac:spMk id="20" creationId="{F71EF7F1-38BA-471D-8CD4-2A9AE8E35527}"/>
          </ac:spMkLst>
        </pc:spChg>
        <pc:spChg chg="add del">
          <ac:chgData name="Koyyana Anuhya" userId="a371483b217f6f6d" providerId="LiveId" clId="{1C28A1B3-A62E-462E-845F-7C42D5696BEE}" dt="2025-04-22T21:21:37.551" v="46" actId="26606"/>
          <ac:spMkLst>
            <pc:docMk/>
            <pc:sldMk cId="837402205" sldId="264"/>
            <ac:spMk id="22" creationId="{1BB56EB9-078F-4952-AC1F-149C7A0AE4D5}"/>
          </ac:spMkLst>
        </pc:spChg>
        <pc:spChg chg="add del">
          <ac:chgData name="Koyyana Anuhya" userId="a371483b217f6f6d" providerId="LiveId" clId="{1C28A1B3-A62E-462E-845F-7C42D5696BEE}" dt="2025-04-22T21:21:37.551" v="46" actId="26606"/>
          <ac:spMkLst>
            <pc:docMk/>
            <pc:sldMk cId="837402205" sldId="264"/>
            <ac:spMk id="24" creationId="{D3772EE4-ED5E-4D3A-A306-B22CF866786D}"/>
          </ac:spMkLst>
        </pc:spChg>
        <pc:spChg chg="add del">
          <ac:chgData name="Koyyana Anuhya" userId="a371483b217f6f6d" providerId="LiveId" clId="{1C28A1B3-A62E-462E-845F-7C42D5696BEE}" dt="2025-04-22T21:21:37.551" v="46" actId="26606"/>
          <ac:spMkLst>
            <pc:docMk/>
            <pc:sldMk cId="837402205" sldId="264"/>
            <ac:spMk id="26" creationId="{10058680-D07C-4893-B2B7-91543F18AB32}"/>
          </ac:spMkLst>
        </pc:spChg>
        <pc:spChg chg="add del">
          <ac:chgData name="Koyyana Anuhya" userId="a371483b217f6f6d" providerId="LiveId" clId="{1C28A1B3-A62E-462E-845F-7C42D5696BEE}" dt="2025-04-22T21:21:37.551" v="46" actId="26606"/>
          <ac:spMkLst>
            <pc:docMk/>
            <pc:sldMk cId="837402205" sldId="264"/>
            <ac:spMk id="28" creationId="{7B42427A-0A1F-4A55-8705-D9179F1E0CFB}"/>
          </ac:spMkLst>
        </pc:spChg>
        <pc:spChg chg="add del">
          <ac:chgData name="Koyyana Anuhya" userId="a371483b217f6f6d" providerId="LiveId" clId="{1C28A1B3-A62E-462E-845F-7C42D5696BEE}" dt="2025-04-22T21:21:37.551" v="46" actId="26606"/>
          <ac:spMkLst>
            <pc:docMk/>
            <pc:sldMk cId="837402205" sldId="264"/>
            <ac:spMk id="30" creationId="{EE54A6FE-D8CB-48A3-900B-053D4EBD3B85}"/>
          </ac:spMkLst>
        </pc:spChg>
        <pc:spChg chg="add del">
          <ac:chgData name="Koyyana Anuhya" userId="a371483b217f6f6d" providerId="LiveId" clId="{1C28A1B3-A62E-462E-845F-7C42D5696BEE}" dt="2025-04-22T21:21:39.023" v="48" actId="26606"/>
          <ac:spMkLst>
            <pc:docMk/>
            <pc:sldMk cId="837402205" sldId="264"/>
            <ac:spMk id="32" creationId="{DD651B61-325E-4E73-8445-38B0DE8AAAB6}"/>
          </ac:spMkLst>
        </pc:spChg>
        <pc:spChg chg="add del">
          <ac:chgData name="Koyyana Anuhya" userId="a371483b217f6f6d" providerId="LiveId" clId="{1C28A1B3-A62E-462E-845F-7C42D5696BEE}" dt="2025-04-22T21:21:39.023" v="48" actId="26606"/>
          <ac:spMkLst>
            <pc:docMk/>
            <pc:sldMk cId="837402205" sldId="264"/>
            <ac:spMk id="33" creationId="{B42E5253-D3AC-4AC2-B766-8B34F13C2F5E}"/>
          </ac:spMkLst>
        </pc:spChg>
        <pc:spChg chg="add del">
          <ac:chgData name="Koyyana Anuhya" userId="a371483b217f6f6d" providerId="LiveId" clId="{1C28A1B3-A62E-462E-845F-7C42D5696BEE}" dt="2025-04-22T21:21:39.023" v="48" actId="26606"/>
          <ac:spMkLst>
            <pc:docMk/>
            <pc:sldMk cId="837402205" sldId="264"/>
            <ac:spMk id="34" creationId="{10AE8D57-436A-4073-9A75-15BB5949F8B4}"/>
          </ac:spMkLst>
        </pc:spChg>
        <pc:spChg chg="add del">
          <ac:chgData name="Koyyana Anuhya" userId="a371483b217f6f6d" providerId="LiveId" clId="{1C28A1B3-A62E-462E-845F-7C42D5696BEE}" dt="2025-04-22T21:21:39.023" v="48" actId="26606"/>
          <ac:spMkLst>
            <pc:docMk/>
            <pc:sldMk cId="837402205" sldId="264"/>
            <ac:spMk id="35" creationId="{F875149D-F692-45DA-8324-D5E0193D5FC4}"/>
          </ac:spMkLst>
        </pc:spChg>
        <pc:spChg chg="add del">
          <ac:chgData name="Koyyana Anuhya" userId="a371483b217f6f6d" providerId="LiveId" clId="{1C28A1B3-A62E-462E-845F-7C42D5696BEE}" dt="2025-04-22T21:21:39.023" v="48" actId="26606"/>
          <ac:spMkLst>
            <pc:docMk/>
            <pc:sldMk cId="837402205" sldId="264"/>
            <ac:spMk id="36" creationId="{C0B19935-C760-4698-9DD1-973C8A428D26}"/>
          </ac:spMkLst>
        </pc:spChg>
        <pc:spChg chg="add del">
          <ac:chgData name="Koyyana Anuhya" userId="a371483b217f6f6d" providerId="LiveId" clId="{1C28A1B3-A62E-462E-845F-7C42D5696BEE}" dt="2025-04-22T21:21:39.023" v="48" actId="26606"/>
          <ac:spMkLst>
            <pc:docMk/>
            <pc:sldMk cId="837402205" sldId="264"/>
            <ac:spMk id="37" creationId="{08990612-E008-4F02-AEBB-B140BE753558}"/>
          </ac:spMkLst>
        </pc:spChg>
        <pc:spChg chg="add del">
          <ac:chgData name="Koyyana Anuhya" userId="a371483b217f6f6d" providerId="LiveId" clId="{1C28A1B3-A62E-462E-845F-7C42D5696BEE}" dt="2025-04-22T21:21:39.023" v="48" actId="26606"/>
          <ac:spMkLst>
            <pc:docMk/>
            <pc:sldMk cId="837402205" sldId="264"/>
            <ac:spMk id="38" creationId="{A310A41F-3A14-4150-B6CF-0A577DDDEAD2}"/>
          </ac:spMkLst>
        </pc:spChg>
        <pc:spChg chg="add del">
          <ac:chgData name="Koyyana Anuhya" userId="a371483b217f6f6d" providerId="LiveId" clId="{1C28A1B3-A62E-462E-845F-7C42D5696BEE}" dt="2025-04-22T21:21:40.816" v="50" actId="26606"/>
          <ac:spMkLst>
            <pc:docMk/>
            <pc:sldMk cId="837402205" sldId="264"/>
            <ac:spMk id="40" creationId="{DD651B61-325E-4E73-8445-38B0DE8AAAB6}"/>
          </ac:spMkLst>
        </pc:spChg>
        <pc:spChg chg="add del">
          <ac:chgData name="Koyyana Anuhya" userId="a371483b217f6f6d" providerId="LiveId" clId="{1C28A1B3-A62E-462E-845F-7C42D5696BEE}" dt="2025-04-22T21:21:40.816" v="50" actId="26606"/>
          <ac:spMkLst>
            <pc:docMk/>
            <pc:sldMk cId="837402205" sldId="264"/>
            <ac:spMk id="41" creationId="{B42E5253-D3AC-4AC2-B766-8B34F13C2F5E}"/>
          </ac:spMkLst>
        </pc:spChg>
        <pc:spChg chg="add del">
          <ac:chgData name="Koyyana Anuhya" userId="a371483b217f6f6d" providerId="LiveId" clId="{1C28A1B3-A62E-462E-845F-7C42D5696BEE}" dt="2025-04-22T21:21:40.816" v="50" actId="26606"/>
          <ac:spMkLst>
            <pc:docMk/>
            <pc:sldMk cId="837402205" sldId="264"/>
            <ac:spMk id="42" creationId="{10AE8D57-436A-4073-9A75-15BB5949F8B4}"/>
          </ac:spMkLst>
        </pc:spChg>
        <pc:spChg chg="add del">
          <ac:chgData name="Koyyana Anuhya" userId="a371483b217f6f6d" providerId="LiveId" clId="{1C28A1B3-A62E-462E-845F-7C42D5696BEE}" dt="2025-04-22T21:21:40.816" v="50" actId="26606"/>
          <ac:spMkLst>
            <pc:docMk/>
            <pc:sldMk cId="837402205" sldId="264"/>
            <ac:spMk id="43" creationId="{E9751CB9-7B25-4EB8-9A6F-82F822549F12}"/>
          </ac:spMkLst>
        </pc:spChg>
        <pc:spChg chg="add del">
          <ac:chgData name="Koyyana Anuhya" userId="a371483b217f6f6d" providerId="LiveId" clId="{1C28A1B3-A62E-462E-845F-7C42D5696BEE}" dt="2025-04-22T21:21:40.816" v="50" actId="26606"/>
          <ac:spMkLst>
            <pc:docMk/>
            <pc:sldMk cId="837402205" sldId="264"/>
            <ac:spMk id="44" creationId="{E1317383-CF3B-4B02-9512-BECBEF6362A4}"/>
          </ac:spMkLst>
        </pc:spChg>
        <pc:spChg chg="add del">
          <ac:chgData name="Koyyana Anuhya" userId="a371483b217f6f6d" providerId="LiveId" clId="{1C28A1B3-A62E-462E-845F-7C42D5696BEE}" dt="2025-04-22T21:21:40.816" v="50" actId="26606"/>
          <ac:spMkLst>
            <pc:docMk/>
            <pc:sldMk cId="837402205" sldId="264"/>
            <ac:spMk id="45" creationId="{B1D4C7A0-6DF2-4F2D-A45D-F111582974C7}"/>
          </ac:spMkLst>
        </pc:spChg>
        <pc:spChg chg="add del">
          <ac:chgData name="Koyyana Anuhya" userId="a371483b217f6f6d" providerId="LiveId" clId="{1C28A1B3-A62E-462E-845F-7C42D5696BEE}" dt="2025-04-22T21:21:40.816" v="50" actId="26606"/>
          <ac:spMkLst>
            <pc:docMk/>
            <pc:sldMk cId="837402205" sldId="264"/>
            <ac:spMk id="46" creationId="{DBF3943D-BCB6-4B31-809D-A005686483B4}"/>
          </ac:spMkLst>
        </pc:spChg>
        <pc:spChg chg="add del">
          <ac:chgData name="Koyyana Anuhya" userId="a371483b217f6f6d" providerId="LiveId" clId="{1C28A1B3-A62E-462E-845F-7C42D5696BEE}" dt="2025-04-22T21:21:40.816" v="50" actId="26606"/>
          <ac:spMkLst>
            <pc:docMk/>
            <pc:sldMk cId="837402205" sldId="264"/>
            <ac:spMk id="47" creationId="{39373A6F-2E1F-4613-8E1D-D68057D29F31}"/>
          </ac:spMkLst>
        </pc:spChg>
        <pc:spChg chg="add del">
          <ac:chgData name="Koyyana Anuhya" userId="a371483b217f6f6d" providerId="LiveId" clId="{1C28A1B3-A62E-462E-845F-7C42D5696BEE}" dt="2025-04-22T21:22:32.359" v="52" actId="26606"/>
          <ac:spMkLst>
            <pc:docMk/>
            <pc:sldMk cId="837402205" sldId="264"/>
            <ac:spMk id="49" creationId="{DD651B61-325E-4E73-8445-38B0DE8AAAB6}"/>
          </ac:spMkLst>
        </pc:spChg>
        <pc:spChg chg="add del">
          <ac:chgData name="Koyyana Anuhya" userId="a371483b217f6f6d" providerId="LiveId" clId="{1C28A1B3-A62E-462E-845F-7C42D5696BEE}" dt="2025-04-22T21:22:32.359" v="52" actId="26606"/>
          <ac:spMkLst>
            <pc:docMk/>
            <pc:sldMk cId="837402205" sldId="264"/>
            <ac:spMk id="50" creationId="{B42E5253-D3AC-4AC2-B766-8B34F13C2F5E}"/>
          </ac:spMkLst>
        </pc:spChg>
        <pc:spChg chg="add del">
          <ac:chgData name="Koyyana Anuhya" userId="a371483b217f6f6d" providerId="LiveId" clId="{1C28A1B3-A62E-462E-845F-7C42D5696BEE}" dt="2025-04-22T21:22:32.359" v="52" actId="26606"/>
          <ac:spMkLst>
            <pc:docMk/>
            <pc:sldMk cId="837402205" sldId="264"/>
            <ac:spMk id="51" creationId="{10AE8D57-436A-4073-9A75-15BB5949F8B4}"/>
          </ac:spMkLst>
        </pc:spChg>
        <pc:spChg chg="add del">
          <ac:chgData name="Koyyana Anuhya" userId="a371483b217f6f6d" providerId="LiveId" clId="{1C28A1B3-A62E-462E-845F-7C42D5696BEE}" dt="2025-04-22T21:22:32.359" v="52" actId="26606"/>
          <ac:spMkLst>
            <pc:docMk/>
            <pc:sldMk cId="837402205" sldId="264"/>
            <ac:spMk id="52" creationId="{F875149D-F692-45DA-8324-D5E0193D5FC4}"/>
          </ac:spMkLst>
        </pc:spChg>
        <pc:spChg chg="add del">
          <ac:chgData name="Koyyana Anuhya" userId="a371483b217f6f6d" providerId="LiveId" clId="{1C28A1B3-A62E-462E-845F-7C42D5696BEE}" dt="2025-04-22T21:22:32.359" v="52" actId="26606"/>
          <ac:spMkLst>
            <pc:docMk/>
            <pc:sldMk cId="837402205" sldId="264"/>
            <ac:spMk id="53" creationId="{C0B19935-C760-4698-9DD1-973C8A428D26}"/>
          </ac:spMkLst>
        </pc:spChg>
        <pc:spChg chg="add del">
          <ac:chgData name="Koyyana Anuhya" userId="a371483b217f6f6d" providerId="LiveId" clId="{1C28A1B3-A62E-462E-845F-7C42D5696BEE}" dt="2025-04-22T21:22:32.359" v="52" actId="26606"/>
          <ac:spMkLst>
            <pc:docMk/>
            <pc:sldMk cId="837402205" sldId="264"/>
            <ac:spMk id="54" creationId="{08990612-E008-4F02-AEBB-B140BE753558}"/>
          </ac:spMkLst>
        </pc:spChg>
        <pc:spChg chg="add del">
          <ac:chgData name="Koyyana Anuhya" userId="a371483b217f6f6d" providerId="LiveId" clId="{1C28A1B3-A62E-462E-845F-7C42D5696BEE}" dt="2025-04-22T21:22:32.359" v="52" actId="26606"/>
          <ac:spMkLst>
            <pc:docMk/>
            <pc:sldMk cId="837402205" sldId="264"/>
            <ac:spMk id="55" creationId="{A310A41F-3A14-4150-B6CF-0A577DDDEAD2}"/>
          </ac:spMkLst>
        </pc:spChg>
        <pc:spChg chg="add del">
          <ac:chgData name="Koyyana Anuhya" userId="a371483b217f6f6d" providerId="LiveId" clId="{1C28A1B3-A62E-462E-845F-7C42D5696BEE}" dt="2025-04-22T21:22:32.359" v="52" actId="26606"/>
          <ac:spMkLst>
            <pc:docMk/>
            <pc:sldMk cId="837402205" sldId="264"/>
            <ac:spMk id="56" creationId="{7B89EEFD-93BC-4ACF-962C-E6279E72B00B}"/>
          </ac:spMkLst>
        </pc:spChg>
        <pc:spChg chg="add del">
          <ac:chgData name="Koyyana Anuhya" userId="a371483b217f6f6d" providerId="LiveId" clId="{1C28A1B3-A62E-462E-845F-7C42D5696BEE}" dt="2025-04-22T21:22:35.309" v="54" actId="26606"/>
          <ac:spMkLst>
            <pc:docMk/>
            <pc:sldMk cId="837402205" sldId="264"/>
            <ac:spMk id="58" creationId="{DD651B61-325E-4E73-8445-38B0DE8AAAB6}"/>
          </ac:spMkLst>
        </pc:spChg>
        <pc:spChg chg="add del">
          <ac:chgData name="Koyyana Anuhya" userId="a371483b217f6f6d" providerId="LiveId" clId="{1C28A1B3-A62E-462E-845F-7C42D5696BEE}" dt="2025-04-22T21:22:35.309" v="54" actId="26606"/>
          <ac:spMkLst>
            <pc:docMk/>
            <pc:sldMk cId="837402205" sldId="264"/>
            <ac:spMk id="59" creationId="{B42E5253-D3AC-4AC2-B766-8B34F13C2F5E}"/>
          </ac:spMkLst>
        </pc:spChg>
        <pc:spChg chg="add del">
          <ac:chgData name="Koyyana Anuhya" userId="a371483b217f6f6d" providerId="LiveId" clId="{1C28A1B3-A62E-462E-845F-7C42D5696BEE}" dt="2025-04-22T21:22:35.309" v="54" actId="26606"/>
          <ac:spMkLst>
            <pc:docMk/>
            <pc:sldMk cId="837402205" sldId="264"/>
            <ac:spMk id="60" creationId="{10AE8D57-436A-4073-9A75-15BB5949F8B4}"/>
          </ac:spMkLst>
        </pc:spChg>
        <pc:spChg chg="add del">
          <ac:chgData name="Koyyana Anuhya" userId="a371483b217f6f6d" providerId="LiveId" clId="{1C28A1B3-A62E-462E-845F-7C42D5696BEE}" dt="2025-04-22T21:22:35.309" v="54" actId="26606"/>
          <ac:spMkLst>
            <pc:docMk/>
            <pc:sldMk cId="837402205" sldId="264"/>
            <ac:spMk id="61" creationId="{F875149D-F692-45DA-8324-D5E0193D5FC4}"/>
          </ac:spMkLst>
        </pc:spChg>
        <pc:spChg chg="add del">
          <ac:chgData name="Koyyana Anuhya" userId="a371483b217f6f6d" providerId="LiveId" clId="{1C28A1B3-A62E-462E-845F-7C42D5696BEE}" dt="2025-04-22T21:22:35.309" v="54" actId="26606"/>
          <ac:spMkLst>
            <pc:docMk/>
            <pc:sldMk cId="837402205" sldId="264"/>
            <ac:spMk id="62" creationId="{C0B19935-C760-4698-9DD1-973C8A428D26}"/>
          </ac:spMkLst>
        </pc:spChg>
        <pc:spChg chg="add del">
          <ac:chgData name="Koyyana Anuhya" userId="a371483b217f6f6d" providerId="LiveId" clId="{1C28A1B3-A62E-462E-845F-7C42D5696BEE}" dt="2025-04-22T21:22:35.309" v="54" actId="26606"/>
          <ac:spMkLst>
            <pc:docMk/>
            <pc:sldMk cId="837402205" sldId="264"/>
            <ac:spMk id="63" creationId="{08990612-E008-4F02-AEBB-B140BE753558}"/>
          </ac:spMkLst>
        </pc:spChg>
        <pc:spChg chg="add del">
          <ac:chgData name="Koyyana Anuhya" userId="a371483b217f6f6d" providerId="LiveId" clId="{1C28A1B3-A62E-462E-845F-7C42D5696BEE}" dt="2025-04-22T21:22:35.309" v="54" actId="26606"/>
          <ac:spMkLst>
            <pc:docMk/>
            <pc:sldMk cId="837402205" sldId="264"/>
            <ac:spMk id="64" creationId="{A310A41F-3A14-4150-B6CF-0A577DDDEAD2}"/>
          </ac:spMkLst>
        </pc:spChg>
        <pc:spChg chg="add del">
          <ac:chgData name="Koyyana Anuhya" userId="a371483b217f6f6d" providerId="LiveId" clId="{1C28A1B3-A62E-462E-845F-7C42D5696BEE}" dt="2025-04-22T21:22:46.430" v="56" actId="26606"/>
          <ac:spMkLst>
            <pc:docMk/>
            <pc:sldMk cId="837402205" sldId="264"/>
            <ac:spMk id="66" creationId="{DD651B61-325E-4E73-8445-38B0DE8AAAB6}"/>
          </ac:spMkLst>
        </pc:spChg>
        <pc:spChg chg="add del">
          <ac:chgData name="Koyyana Anuhya" userId="a371483b217f6f6d" providerId="LiveId" clId="{1C28A1B3-A62E-462E-845F-7C42D5696BEE}" dt="2025-04-22T21:22:46.430" v="56" actId="26606"/>
          <ac:spMkLst>
            <pc:docMk/>
            <pc:sldMk cId="837402205" sldId="264"/>
            <ac:spMk id="67" creationId="{B42E5253-D3AC-4AC2-B766-8B34F13C2F5E}"/>
          </ac:spMkLst>
        </pc:spChg>
        <pc:spChg chg="add del">
          <ac:chgData name="Koyyana Anuhya" userId="a371483b217f6f6d" providerId="LiveId" clId="{1C28A1B3-A62E-462E-845F-7C42D5696BEE}" dt="2025-04-22T21:22:46.430" v="56" actId="26606"/>
          <ac:spMkLst>
            <pc:docMk/>
            <pc:sldMk cId="837402205" sldId="264"/>
            <ac:spMk id="68" creationId="{10AE8D57-436A-4073-9A75-15BB5949F8B4}"/>
          </ac:spMkLst>
        </pc:spChg>
        <pc:spChg chg="add del">
          <ac:chgData name="Koyyana Anuhya" userId="a371483b217f6f6d" providerId="LiveId" clId="{1C28A1B3-A62E-462E-845F-7C42D5696BEE}" dt="2025-04-22T21:22:46.430" v="56" actId="26606"/>
          <ac:spMkLst>
            <pc:docMk/>
            <pc:sldMk cId="837402205" sldId="264"/>
            <ac:spMk id="69" creationId="{E9751CB9-7B25-4EB8-9A6F-82F822549F12}"/>
          </ac:spMkLst>
        </pc:spChg>
        <pc:spChg chg="add del">
          <ac:chgData name="Koyyana Anuhya" userId="a371483b217f6f6d" providerId="LiveId" clId="{1C28A1B3-A62E-462E-845F-7C42D5696BEE}" dt="2025-04-22T21:22:46.430" v="56" actId="26606"/>
          <ac:spMkLst>
            <pc:docMk/>
            <pc:sldMk cId="837402205" sldId="264"/>
            <ac:spMk id="70" creationId="{E1317383-CF3B-4B02-9512-BECBEF6362A4}"/>
          </ac:spMkLst>
        </pc:spChg>
        <pc:spChg chg="add del">
          <ac:chgData name="Koyyana Anuhya" userId="a371483b217f6f6d" providerId="LiveId" clId="{1C28A1B3-A62E-462E-845F-7C42D5696BEE}" dt="2025-04-22T21:22:46.430" v="56" actId="26606"/>
          <ac:spMkLst>
            <pc:docMk/>
            <pc:sldMk cId="837402205" sldId="264"/>
            <ac:spMk id="71" creationId="{B1D4C7A0-6DF2-4F2D-A45D-F111582974C7}"/>
          </ac:spMkLst>
        </pc:spChg>
        <pc:spChg chg="add del">
          <ac:chgData name="Koyyana Anuhya" userId="a371483b217f6f6d" providerId="LiveId" clId="{1C28A1B3-A62E-462E-845F-7C42D5696BEE}" dt="2025-04-22T21:22:46.430" v="56" actId="26606"/>
          <ac:spMkLst>
            <pc:docMk/>
            <pc:sldMk cId="837402205" sldId="264"/>
            <ac:spMk id="72" creationId="{DBF3943D-BCB6-4B31-809D-A005686483B4}"/>
          </ac:spMkLst>
        </pc:spChg>
        <pc:spChg chg="add del">
          <ac:chgData name="Koyyana Anuhya" userId="a371483b217f6f6d" providerId="LiveId" clId="{1C28A1B3-A62E-462E-845F-7C42D5696BEE}" dt="2025-04-22T21:22:46.430" v="56" actId="26606"/>
          <ac:spMkLst>
            <pc:docMk/>
            <pc:sldMk cId="837402205" sldId="264"/>
            <ac:spMk id="73" creationId="{39373A6F-2E1F-4613-8E1D-D68057D29F31}"/>
          </ac:spMkLst>
        </pc:spChg>
        <pc:spChg chg="add del">
          <ac:chgData name="Koyyana Anuhya" userId="a371483b217f6f6d" providerId="LiveId" clId="{1C28A1B3-A62E-462E-845F-7C42D5696BEE}" dt="2025-04-22T21:22:49.761" v="58" actId="26606"/>
          <ac:spMkLst>
            <pc:docMk/>
            <pc:sldMk cId="837402205" sldId="264"/>
            <ac:spMk id="75" creationId="{DD651B61-325E-4E73-8445-38B0DE8AAAB6}"/>
          </ac:spMkLst>
        </pc:spChg>
        <pc:spChg chg="add del">
          <ac:chgData name="Koyyana Anuhya" userId="a371483b217f6f6d" providerId="LiveId" clId="{1C28A1B3-A62E-462E-845F-7C42D5696BEE}" dt="2025-04-22T21:22:49.761" v="58" actId="26606"/>
          <ac:spMkLst>
            <pc:docMk/>
            <pc:sldMk cId="837402205" sldId="264"/>
            <ac:spMk id="76" creationId="{B42E5253-D3AC-4AC2-B766-8B34F13C2F5E}"/>
          </ac:spMkLst>
        </pc:spChg>
        <pc:spChg chg="add del">
          <ac:chgData name="Koyyana Anuhya" userId="a371483b217f6f6d" providerId="LiveId" clId="{1C28A1B3-A62E-462E-845F-7C42D5696BEE}" dt="2025-04-22T21:22:49.761" v="58" actId="26606"/>
          <ac:spMkLst>
            <pc:docMk/>
            <pc:sldMk cId="837402205" sldId="264"/>
            <ac:spMk id="77" creationId="{10AE8D57-436A-4073-9A75-15BB5949F8B4}"/>
          </ac:spMkLst>
        </pc:spChg>
        <pc:spChg chg="add del">
          <ac:chgData name="Koyyana Anuhya" userId="a371483b217f6f6d" providerId="LiveId" clId="{1C28A1B3-A62E-462E-845F-7C42D5696BEE}" dt="2025-04-22T21:22:49.761" v="58" actId="26606"/>
          <ac:spMkLst>
            <pc:docMk/>
            <pc:sldMk cId="837402205" sldId="264"/>
            <ac:spMk id="78" creationId="{3CED7894-4F62-4A6C-8DB5-DB5BE08E9C03}"/>
          </ac:spMkLst>
        </pc:spChg>
        <pc:spChg chg="add del">
          <ac:chgData name="Koyyana Anuhya" userId="a371483b217f6f6d" providerId="LiveId" clId="{1C28A1B3-A62E-462E-845F-7C42D5696BEE}" dt="2025-04-22T21:22:49.761" v="58" actId="26606"/>
          <ac:spMkLst>
            <pc:docMk/>
            <pc:sldMk cId="837402205" sldId="264"/>
            <ac:spMk id="79" creationId="{E536F3B4-50F6-4C52-8F76-4EB1214719DC}"/>
          </ac:spMkLst>
        </pc:spChg>
        <pc:spChg chg="add del">
          <ac:chgData name="Koyyana Anuhya" userId="a371483b217f6f6d" providerId="LiveId" clId="{1C28A1B3-A62E-462E-845F-7C42D5696BEE}" dt="2025-04-22T21:22:55.513" v="60" actId="26606"/>
          <ac:spMkLst>
            <pc:docMk/>
            <pc:sldMk cId="837402205" sldId="264"/>
            <ac:spMk id="81" creationId="{DD651B61-325E-4E73-8445-38B0DE8AAAB6}"/>
          </ac:spMkLst>
        </pc:spChg>
        <pc:spChg chg="add del">
          <ac:chgData name="Koyyana Anuhya" userId="a371483b217f6f6d" providerId="LiveId" clId="{1C28A1B3-A62E-462E-845F-7C42D5696BEE}" dt="2025-04-22T21:22:55.513" v="60" actId="26606"/>
          <ac:spMkLst>
            <pc:docMk/>
            <pc:sldMk cId="837402205" sldId="264"/>
            <ac:spMk id="82" creationId="{B42E5253-D3AC-4AC2-B766-8B34F13C2F5E}"/>
          </ac:spMkLst>
        </pc:spChg>
        <pc:spChg chg="add del">
          <ac:chgData name="Koyyana Anuhya" userId="a371483b217f6f6d" providerId="LiveId" clId="{1C28A1B3-A62E-462E-845F-7C42D5696BEE}" dt="2025-04-22T21:22:55.513" v="60" actId="26606"/>
          <ac:spMkLst>
            <pc:docMk/>
            <pc:sldMk cId="837402205" sldId="264"/>
            <ac:spMk id="83" creationId="{10AE8D57-436A-4073-9A75-15BB5949F8B4}"/>
          </ac:spMkLst>
        </pc:spChg>
        <pc:spChg chg="add del">
          <ac:chgData name="Koyyana Anuhya" userId="a371483b217f6f6d" providerId="LiveId" clId="{1C28A1B3-A62E-462E-845F-7C42D5696BEE}" dt="2025-04-22T21:22:55.513" v="60" actId="26606"/>
          <ac:spMkLst>
            <pc:docMk/>
            <pc:sldMk cId="837402205" sldId="264"/>
            <ac:spMk id="84" creationId="{F875149D-F692-45DA-8324-D5E0193D5FC4}"/>
          </ac:spMkLst>
        </pc:spChg>
        <pc:spChg chg="add del">
          <ac:chgData name="Koyyana Anuhya" userId="a371483b217f6f6d" providerId="LiveId" clId="{1C28A1B3-A62E-462E-845F-7C42D5696BEE}" dt="2025-04-22T21:22:55.513" v="60" actId="26606"/>
          <ac:spMkLst>
            <pc:docMk/>
            <pc:sldMk cId="837402205" sldId="264"/>
            <ac:spMk id="85" creationId="{C0B19935-C760-4698-9DD1-973C8A428D26}"/>
          </ac:spMkLst>
        </pc:spChg>
        <pc:spChg chg="add del">
          <ac:chgData name="Koyyana Anuhya" userId="a371483b217f6f6d" providerId="LiveId" clId="{1C28A1B3-A62E-462E-845F-7C42D5696BEE}" dt="2025-04-22T21:22:55.513" v="60" actId="26606"/>
          <ac:spMkLst>
            <pc:docMk/>
            <pc:sldMk cId="837402205" sldId="264"/>
            <ac:spMk id="86" creationId="{08990612-E008-4F02-AEBB-B140BE753558}"/>
          </ac:spMkLst>
        </pc:spChg>
        <pc:spChg chg="add del">
          <ac:chgData name="Koyyana Anuhya" userId="a371483b217f6f6d" providerId="LiveId" clId="{1C28A1B3-A62E-462E-845F-7C42D5696BEE}" dt="2025-04-22T21:22:55.513" v="60" actId="26606"/>
          <ac:spMkLst>
            <pc:docMk/>
            <pc:sldMk cId="837402205" sldId="264"/>
            <ac:spMk id="87" creationId="{A310A41F-3A14-4150-B6CF-0A577DDDEAD2}"/>
          </ac:spMkLst>
        </pc:spChg>
        <pc:spChg chg="add del">
          <ac:chgData name="Koyyana Anuhya" userId="a371483b217f6f6d" providerId="LiveId" clId="{1C28A1B3-A62E-462E-845F-7C42D5696BEE}" dt="2025-04-22T21:22:55.513" v="60" actId="26606"/>
          <ac:spMkLst>
            <pc:docMk/>
            <pc:sldMk cId="837402205" sldId="264"/>
            <ac:spMk id="88" creationId="{7B89EEFD-93BC-4ACF-962C-E6279E72B00B}"/>
          </ac:spMkLst>
        </pc:spChg>
        <pc:spChg chg="add del">
          <ac:chgData name="Koyyana Anuhya" userId="a371483b217f6f6d" providerId="LiveId" clId="{1C28A1B3-A62E-462E-845F-7C42D5696BEE}" dt="2025-04-22T21:23:00.705" v="62" actId="26606"/>
          <ac:spMkLst>
            <pc:docMk/>
            <pc:sldMk cId="837402205" sldId="264"/>
            <ac:spMk id="90" creationId="{DD651B61-325E-4E73-8445-38B0DE8AAAB6}"/>
          </ac:spMkLst>
        </pc:spChg>
        <pc:spChg chg="add del">
          <ac:chgData name="Koyyana Anuhya" userId="a371483b217f6f6d" providerId="LiveId" clId="{1C28A1B3-A62E-462E-845F-7C42D5696BEE}" dt="2025-04-22T21:23:00.705" v="62" actId="26606"/>
          <ac:spMkLst>
            <pc:docMk/>
            <pc:sldMk cId="837402205" sldId="264"/>
            <ac:spMk id="91" creationId="{B42E5253-D3AC-4AC2-B766-8B34F13C2F5E}"/>
          </ac:spMkLst>
        </pc:spChg>
        <pc:spChg chg="add del">
          <ac:chgData name="Koyyana Anuhya" userId="a371483b217f6f6d" providerId="LiveId" clId="{1C28A1B3-A62E-462E-845F-7C42D5696BEE}" dt="2025-04-22T21:23:00.705" v="62" actId="26606"/>
          <ac:spMkLst>
            <pc:docMk/>
            <pc:sldMk cId="837402205" sldId="264"/>
            <ac:spMk id="92" creationId="{10AE8D57-436A-4073-9A75-15BB5949F8B4}"/>
          </ac:spMkLst>
        </pc:spChg>
        <pc:spChg chg="add del">
          <ac:chgData name="Koyyana Anuhya" userId="a371483b217f6f6d" providerId="LiveId" clId="{1C28A1B3-A62E-462E-845F-7C42D5696BEE}" dt="2025-04-22T21:23:00.705" v="62" actId="26606"/>
          <ac:spMkLst>
            <pc:docMk/>
            <pc:sldMk cId="837402205" sldId="264"/>
            <ac:spMk id="93" creationId="{E9751CB9-7B25-4EB8-9A6F-82F822549F12}"/>
          </ac:spMkLst>
        </pc:spChg>
        <pc:spChg chg="add del">
          <ac:chgData name="Koyyana Anuhya" userId="a371483b217f6f6d" providerId="LiveId" clId="{1C28A1B3-A62E-462E-845F-7C42D5696BEE}" dt="2025-04-22T21:23:00.705" v="62" actId="26606"/>
          <ac:spMkLst>
            <pc:docMk/>
            <pc:sldMk cId="837402205" sldId="264"/>
            <ac:spMk id="94" creationId="{E1317383-CF3B-4B02-9512-BECBEF6362A4}"/>
          </ac:spMkLst>
        </pc:spChg>
        <pc:spChg chg="add del">
          <ac:chgData name="Koyyana Anuhya" userId="a371483b217f6f6d" providerId="LiveId" clId="{1C28A1B3-A62E-462E-845F-7C42D5696BEE}" dt="2025-04-22T21:23:00.705" v="62" actId="26606"/>
          <ac:spMkLst>
            <pc:docMk/>
            <pc:sldMk cId="837402205" sldId="264"/>
            <ac:spMk id="95" creationId="{B1D4C7A0-6DF2-4F2D-A45D-F111582974C7}"/>
          </ac:spMkLst>
        </pc:spChg>
        <pc:spChg chg="add del">
          <ac:chgData name="Koyyana Anuhya" userId="a371483b217f6f6d" providerId="LiveId" clId="{1C28A1B3-A62E-462E-845F-7C42D5696BEE}" dt="2025-04-22T21:23:00.705" v="62" actId="26606"/>
          <ac:spMkLst>
            <pc:docMk/>
            <pc:sldMk cId="837402205" sldId="264"/>
            <ac:spMk id="96" creationId="{DBF3943D-BCB6-4B31-809D-A005686483B4}"/>
          </ac:spMkLst>
        </pc:spChg>
        <pc:spChg chg="add del">
          <ac:chgData name="Koyyana Anuhya" userId="a371483b217f6f6d" providerId="LiveId" clId="{1C28A1B3-A62E-462E-845F-7C42D5696BEE}" dt="2025-04-22T21:23:00.705" v="62" actId="26606"/>
          <ac:spMkLst>
            <pc:docMk/>
            <pc:sldMk cId="837402205" sldId="264"/>
            <ac:spMk id="97" creationId="{39373A6F-2E1F-4613-8E1D-D68057D29F31}"/>
          </ac:spMkLst>
        </pc:spChg>
        <pc:spChg chg="add del">
          <ac:chgData name="Koyyana Anuhya" userId="a371483b217f6f6d" providerId="LiveId" clId="{1C28A1B3-A62E-462E-845F-7C42D5696BEE}" dt="2025-04-22T21:23:08.550" v="64" actId="26606"/>
          <ac:spMkLst>
            <pc:docMk/>
            <pc:sldMk cId="837402205" sldId="264"/>
            <ac:spMk id="99" creationId="{DD651B61-325E-4E73-8445-38B0DE8AAAB6}"/>
          </ac:spMkLst>
        </pc:spChg>
        <pc:spChg chg="add del">
          <ac:chgData name="Koyyana Anuhya" userId="a371483b217f6f6d" providerId="LiveId" clId="{1C28A1B3-A62E-462E-845F-7C42D5696BEE}" dt="2025-04-22T21:23:08.550" v="64" actId="26606"/>
          <ac:spMkLst>
            <pc:docMk/>
            <pc:sldMk cId="837402205" sldId="264"/>
            <ac:spMk id="100" creationId="{B42E5253-D3AC-4AC2-B766-8B34F13C2F5E}"/>
          </ac:spMkLst>
        </pc:spChg>
        <pc:spChg chg="add del">
          <ac:chgData name="Koyyana Anuhya" userId="a371483b217f6f6d" providerId="LiveId" clId="{1C28A1B3-A62E-462E-845F-7C42D5696BEE}" dt="2025-04-22T21:23:08.550" v="64" actId="26606"/>
          <ac:spMkLst>
            <pc:docMk/>
            <pc:sldMk cId="837402205" sldId="264"/>
            <ac:spMk id="101" creationId="{10AE8D57-436A-4073-9A75-15BB5949F8B4}"/>
          </ac:spMkLst>
        </pc:spChg>
        <pc:spChg chg="add del">
          <ac:chgData name="Koyyana Anuhya" userId="a371483b217f6f6d" providerId="LiveId" clId="{1C28A1B3-A62E-462E-845F-7C42D5696BEE}" dt="2025-04-22T21:23:08.550" v="64" actId="26606"/>
          <ac:spMkLst>
            <pc:docMk/>
            <pc:sldMk cId="837402205" sldId="264"/>
            <ac:spMk id="102" creationId="{F875149D-F692-45DA-8324-D5E0193D5FC4}"/>
          </ac:spMkLst>
        </pc:spChg>
        <pc:spChg chg="add del">
          <ac:chgData name="Koyyana Anuhya" userId="a371483b217f6f6d" providerId="LiveId" clId="{1C28A1B3-A62E-462E-845F-7C42D5696BEE}" dt="2025-04-22T21:23:08.550" v="64" actId="26606"/>
          <ac:spMkLst>
            <pc:docMk/>
            <pc:sldMk cId="837402205" sldId="264"/>
            <ac:spMk id="103" creationId="{C0B19935-C760-4698-9DD1-973C8A428D26}"/>
          </ac:spMkLst>
        </pc:spChg>
        <pc:spChg chg="add del">
          <ac:chgData name="Koyyana Anuhya" userId="a371483b217f6f6d" providerId="LiveId" clId="{1C28A1B3-A62E-462E-845F-7C42D5696BEE}" dt="2025-04-22T21:23:08.550" v="64" actId="26606"/>
          <ac:spMkLst>
            <pc:docMk/>
            <pc:sldMk cId="837402205" sldId="264"/>
            <ac:spMk id="104" creationId="{08990612-E008-4F02-AEBB-B140BE753558}"/>
          </ac:spMkLst>
        </pc:spChg>
        <pc:spChg chg="add del">
          <ac:chgData name="Koyyana Anuhya" userId="a371483b217f6f6d" providerId="LiveId" clId="{1C28A1B3-A62E-462E-845F-7C42D5696BEE}" dt="2025-04-22T21:23:08.550" v="64" actId="26606"/>
          <ac:spMkLst>
            <pc:docMk/>
            <pc:sldMk cId="837402205" sldId="264"/>
            <ac:spMk id="105" creationId="{A310A41F-3A14-4150-B6CF-0A577DDDEAD2}"/>
          </ac:spMkLst>
        </pc:spChg>
        <pc:spChg chg="add del">
          <ac:chgData name="Koyyana Anuhya" userId="a371483b217f6f6d" providerId="LiveId" clId="{1C28A1B3-A62E-462E-845F-7C42D5696BEE}" dt="2025-04-22T21:23:08.550" v="64" actId="26606"/>
          <ac:spMkLst>
            <pc:docMk/>
            <pc:sldMk cId="837402205" sldId="264"/>
            <ac:spMk id="106" creationId="{7B89EEFD-93BC-4ACF-962C-E6279E72B00B}"/>
          </ac:spMkLst>
        </pc:spChg>
        <pc:spChg chg="add del">
          <ac:chgData name="Koyyana Anuhya" userId="a371483b217f6f6d" providerId="LiveId" clId="{1C28A1B3-A62E-462E-845F-7C42D5696BEE}" dt="2025-04-22T21:23:11.386" v="66" actId="26606"/>
          <ac:spMkLst>
            <pc:docMk/>
            <pc:sldMk cId="837402205" sldId="264"/>
            <ac:spMk id="108" creationId="{DD651B61-325E-4E73-8445-38B0DE8AAAB6}"/>
          </ac:spMkLst>
        </pc:spChg>
        <pc:spChg chg="add del">
          <ac:chgData name="Koyyana Anuhya" userId="a371483b217f6f6d" providerId="LiveId" clId="{1C28A1B3-A62E-462E-845F-7C42D5696BEE}" dt="2025-04-22T21:23:11.386" v="66" actId="26606"/>
          <ac:spMkLst>
            <pc:docMk/>
            <pc:sldMk cId="837402205" sldId="264"/>
            <ac:spMk id="109" creationId="{B42E5253-D3AC-4AC2-B766-8B34F13C2F5E}"/>
          </ac:spMkLst>
        </pc:spChg>
        <pc:spChg chg="add del">
          <ac:chgData name="Koyyana Anuhya" userId="a371483b217f6f6d" providerId="LiveId" clId="{1C28A1B3-A62E-462E-845F-7C42D5696BEE}" dt="2025-04-22T21:23:11.386" v="66" actId="26606"/>
          <ac:spMkLst>
            <pc:docMk/>
            <pc:sldMk cId="837402205" sldId="264"/>
            <ac:spMk id="110" creationId="{10AE8D57-436A-4073-9A75-15BB5949F8B4}"/>
          </ac:spMkLst>
        </pc:spChg>
        <pc:spChg chg="add del">
          <ac:chgData name="Koyyana Anuhya" userId="a371483b217f6f6d" providerId="LiveId" clId="{1C28A1B3-A62E-462E-845F-7C42D5696BEE}" dt="2025-04-22T21:23:11.386" v="66" actId="26606"/>
          <ac:spMkLst>
            <pc:docMk/>
            <pc:sldMk cId="837402205" sldId="264"/>
            <ac:spMk id="111" creationId="{E9751CB9-7B25-4EB8-9A6F-82F822549F12}"/>
          </ac:spMkLst>
        </pc:spChg>
        <pc:spChg chg="add del">
          <ac:chgData name="Koyyana Anuhya" userId="a371483b217f6f6d" providerId="LiveId" clId="{1C28A1B3-A62E-462E-845F-7C42D5696BEE}" dt="2025-04-22T21:23:11.386" v="66" actId="26606"/>
          <ac:spMkLst>
            <pc:docMk/>
            <pc:sldMk cId="837402205" sldId="264"/>
            <ac:spMk id="112" creationId="{E1317383-CF3B-4B02-9512-BECBEF6362A4}"/>
          </ac:spMkLst>
        </pc:spChg>
        <pc:spChg chg="add del">
          <ac:chgData name="Koyyana Anuhya" userId="a371483b217f6f6d" providerId="LiveId" clId="{1C28A1B3-A62E-462E-845F-7C42D5696BEE}" dt="2025-04-22T21:23:11.386" v="66" actId="26606"/>
          <ac:spMkLst>
            <pc:docMk/>
            <pc:sldMk cId="837402205" sldId="264"/>
            <ac:spMk id="113" creationId="{B1D4C7A0-6DF2-4F2D-A45D-F111582974C7}"/>
          </ac:spMkLst>
        </pc:spChg>
        <pc:spChg chg="add del">
          <ac:chgData name="Koyyana Anuhya" userId="a371483b217f6f6d" providerId="LiveId" clId="{1C28A1B3-A62E-462E-845F-7C42D5696BEE}" dt="2025-04-22T21:23:11.386" v="66" actId="26606"/>
          <ac:spMkLst>
            <pc:docMk/>
            <pc:sldMk cId="837402205" sldId="264"/>
            <ac:spMk id="114" creationId="{DBF3943D-BCB6-4B31-809D-A005686483B4}"/>
          </ac:spMkLst>
        </pc:spChg>
        <pc:spChg chg="add del">
          <ac:chgData name="Koyyana Anuhya" userId="a371483b217f6f6d" providerId="LiveId" clId="{1C28A1B3-A62E-462E-845F-7C42D5696BEE}" dt="2025-04-22T21:23:11.386" v="66" actId="26606"/>
          <ac:spMkLst>
            <pc:docMk/>
            <pc:sldMk cId="837402205" sldId="264"/>
            <ac:spMk id="115" creationId="{39373A6F-2E1F-4613-8E1D-D68057D29F31}"/>
          </ac:spMkLst>
        </pc:spChg>
        <pc:spChg chg="add del">
          <ac:chgData name="Koyyana Anuhya" userId="a371483b217f6f6d" providerId="LiveId" clId="{1C28A1B3-A62E-462E-845F-7C42D5696BEE}" dt="2025-04-22T21:23:13.442" v="68" actId="26606"/>
          <ac:spMkLst>
            <pc:docMk/>
            <pc:sldMk cId="837402205" sldId="264"/>
            <ac:spMk id="117" creationId="{DD651B61-325E-4E73-8445-38B0DE8AAAB6}"/>
          </ac:spMkLst>
        </pc:spChg>
        <pc:spChg chg="add del">
          <ac:chgData name="Koyyana Anuhya" userId="a371483b217f6f6d" providerId="LiveId" clId="{1C28A1B3-A62E-462E-845F-7C42D5696BEE}" dt="2025-04-22T21:23:13.442" v="68" actId="26606"/>
          <ac:spMkLst>
            <pc:docMk/>
            <pc:sldMk cId="837402205" sldId="264"/>
            <ac:spMk id="118" creationId="{B42E5253-D3AC-4AC2-B766-8B34F13C2F5E}"/>
          </ac:spMkLst>
        </pc:spChg>
        <pc:spChg chg="add del">
          <ac:chgData name="Koyyana Anuhya" userId="a371483b217f6f6d" providerId="LiveId" clId="{1C28A1B3-A62E-462E-845F-7C42D5696BEE}" dt="2025-04-22T21:23:13.442" v="68" actId="26606"/>
          <ac:spMkLst>
            <pc:docMk/>
            <pc:sldMk cId="837402205" sldId="264"/>
            <ac:spMk id="119" creationId="{10AE8D57-436A-4073-9A75-15BB5949F8B4}"/>
          </ac:spMkLst>
        </pc:spChg>
        <pc:spChg chg="add del">
          <ac:chgData name="Koyyana Anuhya" userId="a371483b217f6f6d" providerId="LiveId" clId="{1C28A1B3-A62E-462E-845F-7C42D5696BEE}" dt="2025-04-22T21:23:13.442" v="68" actId="26606"/>
          <ac:spMkLst>
            <pc:docMk/>
            <pc:sldMk cId="837402205" sldId="264"/>
            <ac:spMk id="120" creationId="{00401440-1DC9-4C9E-A3BA-4DECEEB46503}"/>
          </ac:spMkLst>
        </pc:spChg>
        <pc:spChg chg="add del">
          <ac:chgData name="Koyyana Anuhya" userId="a371483b217f6f6d" providerId="LiveId" clId="{1C28A1B3-A62E-462E-845F-7C42D5696BEE}" dt="2025-04-22T21:23:13.442" v="68" actId="26606"/>
          <ac:spMkLst>
            <pc:docMk/>
            <pc:sldMk cId="837402205" sldId="264"/>
            <ac:spMk id="121" creationId="{36B822CC-7DA9-4417-AA94-64CEB676F0B8}"/>
          </ac:spMkLst>
        </pc:spChg>
        <pc:spChg chg="add del">
          <ac:chgData name="Koyyana Anuhya" userId="a371483b217f6f6d" providerId="LiveId" clId="{1C28A1B3-A62E-462E-845F-7C42D5696BEE}" dt="2025-04-22T21:23:13.442" v="68" actId="26606"/>
          <ac:spMkLst>
            <pc:docMk/>
            <pc:sldMk cId="837402205" sldId="264"/>
            <ac:spMk id="122" creationId="{AFA01E88-71CC-4FF3-9E81-51E0C32B45E4}"/>
          </ac:spMkLst>
        </pc:spChg>
        <pc:spChg chg="add del">
          <ac:chgData name="Koyyana Anuhya" userId="a371483b217f6f6d" providerId="LiveId" clId="{1C28A1B3-A62E-462E-845F-7C42D5696BEE}" dt="2025-04-22T21:23:23.776" v="70" actId="26606"/>
          <ac:spMkLst>
            <pc:docMk/>
            <pc:sldMk cId="837402205" sldId="264"/>
            <ac:spMk id="124" creationId="{DD651B61-325E-4E73-8445-38B0DE8AAAB6}"/>
          </ac:spMkLst>
        </pc:spChg>
        <pc:spChg chg="add del">
          <ac:chgData name="Koyyana Anuhya" userId="a371483b217f6f6d" providerId="LiveId" clId="{1C28A1B3-A62E-462E-845F-7C42D5696BEE}" dt="2025-04-22T21:23:23.776" v="70" actId="26606"/>
          <ac:spMkLst>
            <pc:docMk/>
            <pc:sldMk cId="837402205" sldId="264"/>
            <ac:spMk id="125" creationId="{B42E5253-D3AC-4AC2-B766-8B34F13C2F5E}"/>
          </ac:spMkLst>
        </pc:spChg>
        <pc:spChg chg="add del">
          <ac:chgData name="Koyyana Anuhya" userId="a371483b217f6f6d" providerId="LiveId" clId="{1C28A1B3-A62E-462E-845F-7C42D5696BEE}" dt="2025-04-22T21:23:23.776" v="70" actId="26606"/>
          <ac:spMkLst>
            <pc:docMk/>
            <pc:sldMk cId="837402205" sldId="264"/>
            <ac:spMk id="126" creationId="{10AE8D57-436A-4073-9A75-15BB5949F8B4}"/>
          </ac:spMkLst>
        </pc:spChg>
        <pc:spChg chg="add del">
          <ac:chgData name="Koyyana Anuhya" userId="a371483b217f6f6d" providerId="LiveId" clId="{1C28A1B3-A62E-462E-845F-7C42D5696BEE}" dt="2025-04-22T21:23:23.776" v="70" actId="26606"/>
          <ac:spMkLst>
            <pc:docMk/>
            <pc:sldMk cId="837402205" sldId="264"/>
            <ac:spMk id="127" creationId="{F875149D-F692-45DA-8324-D5E0193D5FC4}"/>
          </ac:spMkLst>
        </pc:spChg>
        <pc:spChg chg="add del">
          <ac:chgData name="Koyyana Anuhya" userId="a371483b217f6f6d" providerId="LiveId" clId="{1C28A1B3-A62E-462E-845F-7C42D5696BEE}" dt="2025-04-22T21:23:23.776" v="70" actId="26606"/>
          <ac:spMkLst>
            <pc:docMk/>
            <pc:sldMk cId="837402205" sldId="264"/>
            <ac:spMk id="128" creationId="{C0B19935-C760-4698-9DD1-973C8A428D26}"/>
          </ac:spMkLst>
        </pc:spChg>
        <pc:spChg chg="add del">
          <ac:chgData name="Koyyana Anuhya" userId="a371483b217f6f6d" providerId="LiveId" clId="{1C28A1B3-A62E-462E-845F-7C42D5696BEE}" dt="2025-04-22T21:23:23.776" v="70" actId="26606"/>
          <ac:spMkLst>
            <pc:docMk/>
            <pc:sldMk cId="837402205" sldId="264"/>
            <ac:spMk id="129" creationId="{08990612-E008-4F02-AEBB-B140BE753558}"/>
          </ac:spMkLst>
        </pc:spChg>
        <pc:spChg chg="add del">
          <ac:chgData name="Koyyana Anuhya" userId="a371483b217f6f6d" providerId="LiveId" clId="{1C28A1B3-A62E-462E-845F-7C42D5696BEE}" dt="2025-04-22T21:23:23.776" v="70" actId="26606"/>
          <ac:spMkLst>
            <pc:docMk/>
            <pc:sldMk cId="837402205" sldId="264"/>
            <ac:spMk id="130" creationId="{A310A41F-3A14-4150-B6CF-0A577DDDEAD2}"/>
          </ac:spMkLst>
        </pc:spChg>
        <pc:spChg chg="add del">
          <ac:chgData name="Koyyana Anuhya" userId="a371483b217f6f6d" providerId="LiveId" clId="{1C28A1B3-A62E-462E-845F-7C42D5696BEE}" dt="2025-04-22T21:23:25.865" v="72" actId="26606"/>
          <ac:spMkLst>
            <pc:docMk/>
            <pc:sldMk cId="837402205" sldId="264"/>
            <ac:spMk id="132" creationId="{DD651B61-325E-4E73-8445-38B0DE8AAAB6}"/>
          </ac:spMkLst>
        </pc:spChg>
        <pc:spChg chg="add del">
          <ac:chgData name="Koyyana Anuhya" userId="a371483b217f6f6d" providerId="LiveId" clId="{1C28A1B3-A62E-462E-845F-7C42D5696BEE}" dt="2025-04-22T21:23:25.865" v="72" actId="26606"/>
          <ac:spMkLst>
            <pc:docMk/>
            <pc:sldMk cId="837402205" sldId="264"/>
            <ac:spMk id="133" creationId="{B42E5253-D3AC-4AC2-B766-8B34F13C2F5E}"/>
          </ac:spMkLst>
        </pc:spChg>
        <pc:spChg chg="add del">
          <ac:chgData name="Koyyana Anuhya" userId="a371483b217f6f6d" providerId="LiveId" clId="{1C28A1B3-A62E-462E-845F-7C42D5696BEE}" dt="2025-04-22T21:23:25.865" v="72" actId="26606"/>
          <ac:spMkLst>
            <pc:docMk/>
            <pc:sldMk cId="837402205" sldId="264"/>
            <ac:spMk id="134" creationId="{10AE8D57-436A-4073-9A75-15BB5949F8B4}"/>
          </ac:spMkLst>
        </pc:spChg>
        <pc:spChg chg="add del">
          <ac:chgData name="Koyyana Anuhya" userId="a371483b217f6f6d" providerId="LiveId" clId="{1C28A1B3-A62E-462E-845F-7C42D5696BEE}" dt="2025-04-22T21:23:25.865" v="72" actId="26606"/>
          <ac:spMkLst>
            <pc:docMk/>
            <pc:sldMk cId="837402205" sldId="264"/>
            <ac:spMk id="135" creationId="{E9751CB9-7B25-4EB8-9A6F-82F822549F12}"/>
          </ac:spMkLst>
        </pc:spChg>
        <pc:spChg chg="add del">
          <ac:chgData name="Koyyana Anuhya" userId="a371483b217f6f6d" providerId="LiveId" clId="{1C28A1B3-A62E-462E-845F-7C42D5696BEE}" dt="2025-04-22T21:23:25.865" v="72" actId="26606"/>
          <ac:spMkLst>
            <pc:docMk/>
            <pc:sldMk cId="837402205" sldId="264"/>
            <ac:spMk id="136" creationId="{E1317383-CF3B-4B02-9512-BECBEF6362A4}"/>
          </ac:spMkLst>
        </pc:spChg>
        <pc:spChg chg="add del">
          <ac:chgData name="Koyyana Anuhya" userId="a371483b217f6f6d" providerId="LiveId" clId="{1C28A1B3-A62E-462E-845F-7C42D5696BEE}" dt="2025-04-22T21:23:25.865" v="72" actId="26606"/>
          <ac:spMkLst>
            <pc:docMk/>
            <pc:sldMk cId="837402205" sldId="264"/>
            <ac:spMk id="137" creationId="{B1D4C7A0-6DF2-4F2D-A45D-F111582974C7}"/>
          </ac:spMkLst>
        </pc:spChg>
        <pc:spChg chg="add del">
          <ac:chgData name="Koyyana Anuhya" userId="a371483b217f6f6d" providerId="LiveId" clId="{1C28A1B3-A62E-462E-845F-7C42D5696BEE}" dt="2025-04-22T21:23:25.865" v="72" actId="26606"/>
          <ac:spMkLst>
            <pc:docMk/>
            <pc:sldMk cId="837402205" sldId="264"/>
            <ac:spMk id="138" creationId="{DBF3943D-BCB6-4B31-809D-A005686483B4}"/>
          </ac:spMkLst>
        </pc:spChg>
        <pc:spChg chg="add del">
          <ac:chgData name="Koyyana Anuhya" userId="a371483b217f6f6d" providerId="LiveId" clId="{1C28A1B3-A62E-462E-845F-7C42D5696BEE}" dt="2025-04-22T21:23:25.865" v="72" actId="26606"/>
          <ac:spMkLst>
            <pc:docMk/>
            <pc:sldMk cId="837402205" sldId="264"/>
            <ac:spMk id="139" creationId="{39373A6F-2E1F-4613-8E1D-D68057D29F31}"/>
          </ac:spMkLst>
        </pc:spChg>
        <pc:spChg chg="add del">
          <ac:chgData name="Koyyana Anuhya" userId="a371483b217f6f6d" providerId="LiveId" clId="{1C28A1B3-A62E-462E-845F-7C42D5696BEE}" dt="2025-04-22T21:23:27.514" v="74" actId="26606"/>
          <ac:spMkLst>
            <pc:docMk/>
            <pc:sldMk cId="837402205" sldId="264"/>
            <ac:spMk id="141" creationId="{DD651B61-325E-4E73-8445-38B0DE8AAAB6}"/>
          </ac:spMkLst>
        </pc:spChg>
        <pc:spChg chg="add del">
          <ac:chgData name="Koyyana Anuhya" userId="a371483b217f6f6d" providerId="LiveId" clId="{1C28A1B3-A62E-462E-845F-7C42D5696BEE}" dt="2025-04-22T21:23:27.514" v="74" actId="26606"/>
          <ac:spMkLst>
            <pc:docMk/>
            <pc:sldMk cId="837402205" sldId="264"/>
            <ac:spMk id="142" creationId="{B42E5253-D3AC-4AC2-B766-8B34F13C2F5E}"/>
          </ac:spMkLst>
        </pc:spChg>
        <pc:spChg chg="add del">
          <ac:chgData name="Koyyana Anuhya" userId="a371483b217f6f6d" providerId="LiveId" clId="{1C28A1B3-A62E-462E-845F-7C42D5696BEE}" dt="2025-04-22T21:23:27.514" v="74" actId="26606"/>
          <ac:spMkLst>
            <pc:docMk/>
            <pc:sldMk cId="837402205" sldId="264"/>
            <ac:spMk id="143" creationId="{10AE8D57-436A-4073-9A75-15BB5949F8B4}"/>
          </ac:spMkLst>
        </pc:spChg>
        <pc:spChg chg="add del">
          <ac:chgData name="Koyyana Anuhya" userId="a371483b217f6f6d" providerId="LiveId" clId="{1C28A1B3-A62E-462E-845F-7C42D5696BEE}" dt="2025-04-22T21:23:27.514" v="74" actId="26606"/>
          <ac:spMkLst>
            <pc:docMk/>
            <pc:sldMk cId="837402205" sldId="264"/>
            <ac:spMk id="144" creationId="{F875149D-F692-45DA-8324-D5E0193D5FC4}"/>
          </ac:spMkLst>
        </pc:spChg>
        <pc:spChg chg="add del">
          <ac:chgData name="Koyyana Anuhya" userId="a371483b217f6f6d" providerId="LiveId" clId="{1C28A1B3-A62E-462E-845F-7C42D5696BEE}" dt="2025-04-22T21:23:27.514" v="74" actId="26606"/>
          <ac:spMkLst>
            <pc:docMk/>
            <pc:sldMk cId="837402205" sldId="264"/>
            <ac:spMk id="145" creationId="{C0B19935-C760-4698-9DD1-973C8A428D26}"/>
          </ac:spMkLst>
        </pc:spChg>
        <pc:spChg chg="add del">
          <ac:chgData name="Koyyana Anuhya" userId="a371483b217f6f6d" providerId="LiveId" clId="{1C28A1B3-A62E-462E-845F-7C42D5696BEE}" dt="2025-04-22T21:23:27.514" v="74" actId="26606"/>
          <ac:spMkLst>
            <pc:docMk/>
            <pc:sldMk cId="837402205" sldId="264"/>
            <ac:spMk id="146" creationId="{08990612-E008-4F02-AEBB-B140BE753558}"/>
          </ac:spMkLst>
        </pc:spChg>
        <pc:spChg chg="add del">
          <ac:chgData name="Koyyana Anuhya" userId="a371483b217f6f6d" providerId="LiveId" clId="{1C28A1B3-A62E-462E-845F-7C42D5696BEE}" dt="2025-04-22T21:23:27.514" v="74" actId="26606"/>
          <ac:spMkLst>
            <pc:docMk/>
            <pc:sldMk cId="837402205" sldId="264"/>
            <ac:spMk id="147" creationId="{A310A41F-3A14-4150-B6CF-0A577DDDEAD2}"/>
          </ac:spMkLst>
        </pc:spChg>
        <pc:spChg chg="add del">
          <ac:chgData name="Koyyana Anuhya" userId="a371483b217f6f6d" providerId="LiveId" clId="{1C28A1B3-A62E-462E-845F-7C42D5696BEE}" dt="2025-04-22T21:24:38.532" v="82" actId="26606"/>
          <ac:spMkLst>
            <pc:docMk/>
            <pc:sldMk cId="837402205" sldId="264"/>
            <ac:spMk id="149" creationId="{DD651B61-325E-4E73-8445-38B0DE8AAAB6}"/>
          </ac:spMkLst>
        </pc:spChg>
        <pc:spChg chg="add del">
          <ac:chgData name="Koyyana Anuhya" userId="a371483b217f6f6d" providerId="LiveId" clId="{1C28A1B3-A62E-462E-845F-7C42D5696BEE}" dt="2025-04-22T21:24:38.532" v="82" actId="26606"/>
          <ac:spMkLst>
            <pc:docMk/>
            <pc:sldMk cId="837402205" sldId="264"/>
            <ac:spMk id="150" creationId="{B42E5253-D3AC-4AC2-B766-8B34F13C2F5E}"/>
          </ac:spMkLst>
        </pc:spChg>
        <pc:spChg chg="add">
          <ac:chgData name="Koyyana Anuhya" userId="a371483b217f6f6d" providerId="LiveId" clId="{1C28A1B3-A62E-462E-845F-7C42D5696BEE}" dt="2025-04-22T21:23:27.525" v="75" actId="26606"/>
          <ac:spMkLst>
            <pc:docMk/>
            <pc:sldMk cId="837402205" sldId="264"/>
            <ac:spMk id="151" creationId="{10AE8D57-436A-4073-9A75-15BB5949F8B4}"/>
          </ac:spMkLst>
        </pc:spChg>
        <pc:spChg chg="add">
          <ac:chgData name="Koyyana Anuhya" userId="a371483b217f6f6d" providerId="LiveId" clId="{1C28A1B3-A62E-462E-845F-7C42D5696BEE}" dt="2025-04-22T21:23:27.525" v="75" actId="26606"/>
          <ac:spMkLst>
            <pc:docMk/>
            <pc:sldMk cId="837402205" sldId="264"/>
            <ac:spMk id="152" creationId="{F875149D-F692-45DA-8324-D5E0193D5FC4}"/>
          </ac:spMkLst>
        </pc:spChg>
        <pc:spChg chg="add del">
          <ac:chgData name="Koyyana Anuhya" userId="a371483b217f6f6d" providerId="LiveId" clId="{1C28A1B3-A62E-462E-845F-7C42D5696BEE}" dt="2025-04-22T21:24:38.532" v="82" actId="26606"/>
          <ac:spMkLst>
            <pc:docMk/>
            <pc:sldMk cId="837402205" sldId="264"/>
            <ac:spMk id="153" creationId="{C0B19935-C760-4698-9DD1-973C8A428D26}"/>
          </ac:spMkLst>
        </pc:spChg>
        <pc:spChg chg="add">
          <ac:chgData name="Koyyana Anuhya" userId="a371483b217f6f6d" providerId="LiveId" clId="{1C28A1B3-A62E-462E-845F-7C42D5696BEE}" dt="2025-04-22T21:23:27.525" v="75" actId="26606"/>
          <ac:spMkLst>
            <pc:docMk/>
            <pc:sldMk cId="837402205" sldId="264"/>
            <ac:spMk id="154" creationId="{08990612-E008-4F02-AEBB-B140BE753558}"/>
          </ac:spMkLst>
        </pc:spChg>
        <pc:spChg chg="add del">
          <ac:chgData name="Koyyana Anuhya" userId="a371483b217f6f6d" providerId="LiveId" clId="{1C28A1B3-A62E-462E-845F-7C42D5696BEE}" dt="2025-04-22T21:24:38.532" v="82" actId="26606"/>
          <ac:spMkLst>
            <pc:docMk/>
            <pc:sldMk cId="837402205" sldId="264"/>
            <ac:spMk id="155" creationId="{A310A41F-3A14-4150-B6CF-0A577DDDEAD2}"/>
          </ac:spMkLst>
        </pc:spChg>
        <pc:spChg chg="add">
          <ac:chgData name="Koyyana Anuhya" userId="a371483b217f6f6d" providerId="LiveId" clId="{1C28A1B3-A62E-462E-845F-7C42D5696BEE}" dt="2025-04-22T21:23:27.525" v="75" actId="26606"/>
          <ac:spMkLst>
            <pc:docMk/>
            <pc:sldMk cId="837402205" sldId="264"/>
            <ac:spMk id="156" creationId="{7B89EEFD-93BC-4ACF-962C-E6279E72B00B}"/>
          </ac:spMkLst>
        </pc:spChg>
        <pc:spChg chg="add del">
          <ac:chgData name="Koyyana Anuhya" userId="a371483b217f6f6d" providerId="LiveId" clId="{1C28A1B3-A62E-462E-845F-7C42D5696BEE}" dt="2025-04-22T21:24:38.532" v="82" actId="26606"/>
          <ac:spMkLst>
            <pc:docMk/>
            <pc:sldMk cId="837402205" sldId="264"/>
            <ac:spMk id="161" creationId="{DD651B61-325E-4E73-8445-38B0DE8AAAB6}"/>
          </ac:spMkLst>
        </pc:spChg>
        <pc:spChg chg="add del">
          <ac:chgData name="Koyyana Anuhya" userId="a371483b217f6f6d" providerId="LiveId" clId="{1C28A1B3-A62E-462E-845F-7C42D5696BEE}" dt="2025-04-22T21:24:38.532" v="82" actId="26606"/>
          <ac:spMkLst>
            <pc:docMk/>
            <pc:sldMk cId="837402205" sldId="264"/>
            <ac:spMk id="165" creationId="{10AE8D57-436A-4073-9A75-15BB5949F8B4}"/>
          </ac:spMkLst>
        </pc:spChg>
        <pc:spChg chg="add del">
          <ac:chgData name="Koyyana Anuhya" userId="a371483b217f6f6d" providerId="LiveId" clId="{1C28A1B3-A62E-462E-845F-7C42D5696BEE}" dt="2025-04-22T21:24:38.532" v="82" actId="26606"/>
          <ac:spMkLst>
            <pc:docMk/>
            <pc:sldMk cId="837402205" sldId="264"/>
            <ac:spMk id="167" creationId="{F875149D-F692-45DA-8324-D5E0193D5FC4}"/>
          </ac:spMkLst>
        </pc:spChg>
        <pc:spChg chg="add del">
          <ac:chgData name="Koyyana Anuhya" userId="a371483b217f6f6d" providerId="LiveId" clId="{1C28A1B3-A62E-462E-845F-7C42D5696BEE}" dt="2025-04-22T21:24:38.532" v="82" actId="26606"/>
          <ac:spMkLst>
            <pc:docMk/>
            <pc:sldMk cId="837402205" sldId="264"/>
            <ac:spMk id="169" creationId="{C0B19935-C760-4698-9DD1-973C8A428D26}"/>
          </ac:spMkLst>
        </pc:spChg>
        <pc:spChg chg="add del">
          <ac:chgData name="Koyyana Anuhya" userId="a371483b217f6f6d" providerId="LiveId" clId="{1C28A1B3-A62E-462E-845F-7C42D5696BEE}" dt="2025-04-22T21:24:38.532" v="82" actId="26606"/>
          <ac:spMkLst>
            <pc:docMk/>
            <pc:sldMk cId="837402205" sldId="264"/>
            <ac:spMk id="171" creationId="{08990612-E008-4F02-AEBB-B140BE753558}"/>
          </ac:spMkLst>
        </pc:spChg>
        <pc:spChg chg="add del">
          <ac:chgData name="Koyyana Anuhya" userId="a371483b217f6f6d" providerId="LiveId" clId="{1C28A1B3-A62E-462E-845F-7C42D5696BEE}" dt="2025-04-22T21:24:38.532" v="82" actId="26606"/>
          <ac:spMkLst>
            <pc:docMk/>
            <pc:sldMk cId="837402205" sldId="264"/>
            <ac:spMk id="173" creationId="{A310A41F-3A14-4150-B6CF-0A577DDDEAD2}"/>
          </ac:spMkLst>
        </pc:spChg>
        <pc:picChg chg="add mod ord">
          <ac:chgData name="Koyyana Anuhya" userId="a371483b217f6f6d" providerId="LiveId" clId="{1C28A1B3-A62E-462E-845F-7C42D5696BEE}" dt="2025-04-22T21:24:25.233" v="80" actId="14100"/>
          <ac:picMkLst>
            <pc:docMk/>
            <pc:sldMk cId="837402205" sldId="264"/>
            <ac:picMk id="5" creationId="{856256FB-F554-0A1F-367F-C05D143087D3}"/>
          </ac:picMkLst>
        </pc:picChg>
      </pc:sldChg>
      <pc:sldChg chg="modSp mod">
        <pc:chgData name="Koyyana Anuhya" userId="a371483b217f6f6d" providerId="LiveId" clId="{1C28A1B3-A62E-462E-845F-7C42D5696BEE}" dt="2025-04-22T23:49:22.187" v="429" actId="20577"/>
        <pc:sldMkLst>
          <pc:docMk/>
          <pc:sldMk cId="1721841647" sldId="266"/>
        </pc:sldMkLst>
        <pc:spChg chg="mod">
          <ac:chgData name="Koyyana Anuhya" userId="a371483b217f6f6d" providerId="LiveId" clId="{1C28A1B3-A62E-462E-845F-7C42D5696BEE}" dt="2025-04-22T23:49:22.187" v="429" actId="20577"/>
          <ac:spMkLst>
            <pc:docMk/>
            <pc:sldMk cId="1721841647" sldId="266"/>
            <ac:spMk id="4" creationId="{126909F4-7785-CE92-BD7A-D657C508A49F}"/>
          </ac:spMkLst>
        </pc:spChg>
      </pc:sldChg>
      <pc:sldChg chg="modSp mod">
        <pc:chgData name="Koyyana Anuhya" userId="a371483b217f6f6d" providerId="LiveId" clId="{1C28A1B3-A62E-462E-845F-7C42D5696BEE}" dt="2025-04-22T23:50:24.638" v="448" actId="114"/>
        <pc:sldMkLst>
          <pc:docMk/>
          <pc:sldMk cId="1605306264" sldId="295"/>
        </pc:sldMkLst>
        <pc:spChg chg="mod">
          <ac:chgData name="Koyyana Anuhya" userId="a371483b217f6f6d" providerId="LiveId" clId="{1C28A1B3-A62E-462E-845F-7C42D5696BEE}" dt="2025-04-22T23:50:24.638" v="448" actId="114"/>
          <ac:spMkLst>
            <pc:docMk/>
            <pc:sldMk cId="1605306264" sldId="295"/>
            <ac:spMk id="3" creationId="{44082E89-DB15-6D26-7098-DA9792B0B085}"/>
          </ac:spMkLst>
        </pc:spChg>
      </pc:sldChg>
      <pc:sldChg chg="addSp delSp modSp add mod modAnim">
        <pc:chgData name="Koyyana Anuhya" userId="a371483b217f6f6d" providerId="LiveId" clId="{1C28A1B3-A62E-462E-845F-7C42D5696BEE}" dt="2025-04-22T22:34:34.013" v="364"/>
        <pc:sldMkLst>
          <pc:docMk/>
          <pc:sldMk cId="993819940" sldId="300"/>
        </pc:sldMkLst>
        <pc:spChg chg="mod">
          <ac:chgData name="Koyyana Anuhya" userId="a371483b217f6f6d" providerId="LiveId" clId="{1C28A1B3-A62E-462E-845F-7C42D5696BEE}" dt="2025-04-22T22:34:34.013" v="364"/>
          <ac:spMkLst>
            <pc:docMk/>
            <pc:sldMk cId="993819940" sldId="300"/>
            <ac:spMk id="2" creationId="{CB500C28-C1E4-2D67-F56D-D5ADA4A46970}"/>
          </ac:spMkLst>
        </pc:spChg>
        <pc:spChg chg="add del mod">
          <ac:chgData name="Koyyana Anuhya" userId="a371483b217f6f6d" providerId="LiveId" clId="{1C28A1B3-A62E-462E-845F-7C42D5696BEE}" dt="2025-04-22T21:25:35.498" v="89"/>
          <ac:spMkLst>
            <pc:docMk/>
            <pc:sldMk cId="993819940" sldId="300"/>
            <ac:spMk id="4" creationId="{48A67C3D-3734-ABAE-16C0-E59B805A14D0}"/>
          </ac:spMkLst>
        </pc:spChg>
        <pc:picChg chg="del">
          <ac:chgData name="Koyyana Anuhya" userId="a371483b217f6f6d" providerId="LiveId" clId="{1C28A1B3-A62E-462E-845F-7C42D5696BEE}" dt="2025-04-22T21:24:51.607" v="84" actId="478"/>
          <ac:picMkLst>
            <pc:docMk/>
            <pc:sldMk cId="993819940" sldId="300"/>
            <ac:picMk id="5" creationId="{2134A0A4-EAA8-5B93-8CE1-2D00F60C06E5}"/>
          </ac:picMkLst>
        </pc:picChg>
        <pc:picChg chg="add mod">
          <ac:chgData name="Koyyana Anuhya" userId="a371483b217f6f6d" providerId="LiveId" clId="{1C28A1B3-A62E-462E-845F-7C42D5696BEE}" dt="2025-04-22T21:25:52.348" v="93" actId="14100"/>
          <ac:picMkLst>
            <pc:docMk/>
            <pc:sldMk cId="993819940" sldId="300"/>
            <ac:picMk id="6" creationId="{99686AA2-8E53-363E-6B25-251CECD75614}"/>
          </ac:picMkLst>
        </pc:picChg>
      </pc:sldChg>
      <pc:sldChg chg="new del">
        <pc:chgData name="Koyyana Anuhya" userId="a371483b217f6f6d" providerId="LiveId" clId="{1C28A1B3-A62E-462E-845F-7C42D5696BEE}" dt="2025-04-22T21:20:29.684" v="41" actId="680"/>
        <pc:sldMkLst>
          <pc:docMk/>
          <pc:sldMk cId="2800631820" sldId="300"/>
        </pc:sldMkLst>
      </pc:sldChg>
      <pc:sldChg chg="addSp delSp modSp add mod modAnim">
        <pc:chgData name="Koyyana Anuhya" userId="a371483b217f6f6d" providerId="LiveId" clId="{1C28A1B3-A62E-462E-845F-7C42D5696BEE}" dt="2025-04-22T22:33:23.565" v="363" actId="20577"/>
        <pc:sldMkLst>
          <pc:docMk/>
          <pc:sldMk cId="987638941" sldId="301"/>
        </pc:sldMkLst>
        <pc:spChg chg="mod">
          <ac:chgData name="Koyyana Anuhya" userId="a371483b217f6f6d" providerId="LiveId" clId="{1C28A1B3-A62E-462E-845F-7C42D5696BEE}" dt="2025-04-22T22:33:23.565" v="363" actId="20577"/>
          <ac:spMkLst>
            <pc:docMk/>
            <pc:sldMk cId="987638941" sldId="301"/>
            <ac:spMk id="2" creationId="{A5939436-C93B-1ED5-17C5-05CE6B30B3AF}"/>
          </ac:spMkLst>
        </pc:spChg>
        <pc:spChg chg="add del mod">
          <ac:chgData name="Koyyana Anuhya" userId="a371483b217f6f6d" providerId="LiveId" clId="{1C28A1B3-A62E-462E-845F-7C42D5696BEE}" dt="2025-04-22T21:45:49.010" v="140"/>
          <ac:spMkLst>
            <pc:docMk/>
            <pc:sldMk cId="987638941" sldId="301"/>
            <ac:spMk id="4" creationId="{BB7A76E4-5974-867F-BA41-45D1CC9E4F43}"/>
          </ac:spMkLst>
        </pc:spChg>
        <pc:picChg chg="del">
          <ac:chgData name="Koyyana Anuhya" userId="a371483b217f6f6d" providerId="LiveId" clId="{1C28A1B3-A62E-462E-845F-7C42D5696BEE}" dt="2025-04-22T21:27:49.607" v="112" actId="478"/>
          <ac:picMkLst>
            <pc:docMk/>
            <pc:sldMk cId="987638941" sldId="301"/>
            <ac:picMk id="6" creationId="{55583808-118D-B3E0-E457-80DAA674275A}"/>
          </ac:picMkLst>
        </pc:picChg>
        <pc:picChg chg="add mod">
          <ac:chgData name="Koyyana Anuhya" userId="a371483b217f6f6d" providerId="LiveId" clId="{1C28A1B3-A62E-462E-845F-7C42D5696BEE}" dt="2025-04-22T21:46:04.576" v="145" actId="14100"/>
          <ac:picMkLst>
            <pc:docMk/>
            <pc:sldMk cId="987638941" sldId="301"/>
            <ac:picMk id="7" creationId="{0F1708D7-8323-A154-27BB-1DFC9F857D30}"/>
          </ac:picMkLst>
        </pc:picChg>
      </pc:sldChg>
      <pc:sldChg chg="addSp delSp modSp add mod modAnim">
        <pc:chgData name="Koyyana Anuhya" userId="a371483b217f6f6d" providerId="LiveId" clId="{1C28A1B3-A62E-462E-845F-7C42D5696BEE}" dt="2025-04-22T22:31:52.140" v="351" actId="20577"/>
        <pc:sldMkLst>
          <pc:docMk/>
          <pc:sldMk cId="767463268" sldId="302"/>
        </pc:sldMkLst>
        <pc:spChg chg="mod">
          <ac:chgData name="Koyyana Anuhya" userId="a371483b217f6f6d" providerId="LiveId" clId="{1C28A1B3-A62E-462E-845F-7C42D5696BEE}" dt="2025-04-22T22:31:52.140" v="351" actId="20577"/>
          <ac:spMkLst>
            <pc:docMk/>
            <pc:sldMk cId="767463268" sldId="302"/>
            <ac:spMk id="2" creationId="{5A418975-78C3-1AFE-9087-49A99B5CBD67}"/>
          </ac:spMkLst>
        </pc:spChg>
        <pc:spChg chg="del mod">
          <ac:chgData name="Koyyana Anuhya" userId="a371483b217f6f6d" providerId="LiveId" clId="{1C28A1B3-A62E-462E-845F-7C42D5696BEE}" dt="2025-04-22T21:53:35.203" v="159"/>
          <ac:spMkLst>
            <pc:docMk/>
            <pc:sldMk cId="767463268" sldId="302"/>
            <ac:spMk id="4" creationId="{F1B3F2C9-7295-64B8-5234-827D6BCD04D5}"/>
          </ac:spMkLst>
        </pc:spChg>
        <pc:picChg chg="add mod">
          <ac:chgData name="Koyyana Anuhya" userId="a371483b217f6f6d" providerId="LiveId" clId="{1C28A1B3-A62E-462E-845F-7C42D5696BEE}" dt="2025-04-22T21:53:41.632" v="163" actId="14100"/>
          <ac:picMkLst>
            <pc:docMk/>
            <pc:sldMk cId="767463268" sldId="302"/>
            <ac:picMk id="5" creationId="{5B16463E-34B1-BB1F-B665-595EE05F906B}"/>
          </ac:picMkLst>
        </pc:picChg>
        <pc:picChg chg="add mod">
          <ac:chgData name="Koyyana Anuhya" userId="a371483b217f6f6d" providerId="LiveId" clId="{1C28A1B3-A62E-462E-845F-7C42D5696BEE}" dt="2025-04-22T21:54:29.998" v="172" actId="14100"/>
          <ac:picMkLst>
            <pc:docMk/>
            <pc:sldMk cId="767463268" sldId="302"/>
            <ac:picMk id="7" creationId="{7BBD69B2-A35D-A7C0-C2EE-35C96F6E83E9}"/>
          </ac:picMkLst>
        </pc:picChg>
      </pc:sldChg>
      <pc:sldChg chg="addSp delSp modSp add mod modAnim">
        <pc:chgData name="Koyyana Anuhya" userId="a371483b217f6f6d" providerId="LiveId" clId="{1C28A1B3-A62E-462E-845F-7C42D5696BEE}" dt="2025-04-22T22:30:10.371" v="344" actId="14100"/>
        <pc:sldMkLst>
          <pc:docMk/>
          <pc:sldMk cId="3389987377" sldId="303"/>
        </pc:sldMkLst>
        <pc:spChg chg="mod">
          <ac:chgData name="Koyyana Anuhya" userId="a371483b217f6f6d" providerId="LiveId" clId="{1C28A1B3-A62E-462E-845F-7C42D5696BEE}" dt="2025-04-22T22:30:02.684" v="343" actId="27107"/>
          <ac:spMkLst>
            <pc:docMk/>
            <pc:sldMk cId="3389987377" sldId="303"/>
            <ac:spMk id="2" creationId="{3FF8800A-61B6-88F4-0D2D-B9165ECE6FDF}"/>
          </ac:spMkLst>
        </pc:spChg>
        <pc:spChg chg="del mod">
          <ac:chgData name="Koyyana Anuhya" userId="a371483b217f6f6d" providerId="LiveId" clId="{1C28A1B3-A62E-462E-845F-7C42D5696BEE}" dt="2025-04-22T22:29:11.792" v="328"/>
          <ac:spMkLst>
            <pc:docMk/>
            <pc:sldMk cId="3389987377" sldId="303"/>
            <ac:spMk id="4" creationId="{0650189A-D1E6-C5AC-2EA8-192D6F29F541}"/>
          </ac:spMkLst>
        </pc:spChg>
        <pc:picChg chg="add mod">
          <ac:chgData name="Koyyana Anuhya" userId="a371483b217f6f6d" providerId="LiveId" clId="{1C28A1B3-A62E-462E-845F-7C42D5696BEE}" dt="2025-04-22T22:30:10.371" v="344" actId="14100"/>
          <ac:picMkLst>
            <pc:docMk/>
            <pc:sldMk cId="3389987377" sldId="303"/>
            <ac:picMk id="3" creationId="{5D412E2E-1B24-6E66-9A01-C37EA5BC34B7}"/>
          </ac:picMkLst>
        </pc:picChg>
      </pc:sldChg>
      <pc:sldChg chg="addSp delSp modSp new mod setBg">
        <pc:chgData name="Koyyana Anuhya" userId="a371483b217f6f6d" providerId="LiveId" clId="{1C28A1B3-A62E-462E-845F-7C42D5696BEE}" dt="2025-04-22T22:19:16.767" v="327" actId="14100"/>
        <pc:sldMkLst>
          <pc:docMk/>
          <pc:sldMk cId="3421766421" sldId="304"/>
        </pc:sldMkLst>
        <pc:spChg chg="mod ord">
          <ac:chgData name="Koyyana Anuhya" userId="a371483b217f6f6d" providerId="LiveId" clId="{1C28A1B3-A62E-462E-845F-7C42D5696BEE}" dt="2025-04-22T22:17:39.338" v="235" actId="20577"/>
          <ac:spMkLst>
            <pc:docMk/>
            <pc:sldMk cId="3421766421" sldId="304"/>
            <ac:spMk id="2" creationId="{8A723D90-33EE-CA06-113D-C051ED8FBAB5}"/>
          </ac:spMkLst>
        </pc:spChg>
        <pc:spChg chg="del">
          <ac:chgData name="Koyyana Anuhya" userId="a371483b217f6f6d" providerId="LiveId" clId="{1C28A1B3-A62E-462E-845F-7C42D5696BEE}" dt="2025-04-22T21:58:22.399" v="176"/>
          <ac:spMkLst>
            <pc:docMk/>
            <pc:sldMk cId="3421766421" sldId="304"/>
            <ac:spMk id="3" creationId="{56726E23-722F-B734-702E-D9526CEA5E89}"/>
          </ac:spMkLst>
        </pc:spChg>
        <pc:spChg chg="add del mod">
          <ac:chgData name="Koyyana Anuhya" userId="a371483b217f6f6d" providerId="LiveId" clId="{1C28A1B3-A62E-462E-845F-7C42D5696BEE}" dt="2025-04-22T22:16:46" v="215"/>
          <ac:spMkLst>
            <pc:docMk/>
            <pc:sldMk cId="3421766421" sldId="304"/>
            <ac:spMk id="5" creationId="{B05E0127-0A0A-0E72-998C-30C266CA0C57}"/>
          </ac:spMkLst>
        </pc:spChg>
        <pc:spChg chg="add del">
          <ac:chgData name="Koyyana Anuhya" userId="a371483b217f6f6d" providerId="LiveId" clId="{1C28A1B3-A62E-462E-845F-7C42D5696BEE}" dt="2025-04-22T22:16:50.465" v="217" actId="22"/>
          <ac:spMkLst>
            <pc:docMk/>
            <pc:sldMk cId="3421766421" sldId="304"/>
            <ac:spMk id="7" creationId="{10434A2C-CFCA-4930-35B1-8577D35348DA}"/>
          </ac:spMkLst>
        </pc:spChg>
        <pc:spChg chg="add mod">
          <ac:chgData name="Koyyana Anuhya" userId="a371483b217f6f6d" providerId="LiveId" clId="{1C28A1B3-A62E-462E-845F-7C42D5696BEE}" dt="2025-04-22T22:19:16.767" v="327" actId="14100"/>
          <ac:spMkLst>
            <pc:docMk/>
            <pc:sldMk cId="3421766421" sldId="304"/>
            <ac:spMk id="8" creationId="{172CA8DF-C2BB-A909-1973-0F259A298A45}"/>
          </ac:spMkLst>
        </pc:spChg>
        <pc:spChg chg="add del">
          <ac:chgData name="Koyyana Anuhya" userId="a371483b217f6f6d" providerId="LiveId" clId="{1C28A1B3-A62E-462E-845F-7C42D5696BEE}" dt="2025-04-22T22:04:06.956" v="198" actId="26606"/>
          <ac:spMkLst>
            <pc:docMk/>
            <pc:sldMk cId="3421766421" sldId="304"/>
            <ac:spMk id="1030" creationId="{BC380B74-0ABB-25A5-3041-590190924B12}"/>
          </ac:spMkLst>
        </pc:spChg>
        <pc:spChg chg="add del">
          <ac:chgData name="Koyyana Anuhya" userId="a371483b217f6f6d" providerId="LiveId" clId="{1C28A1B3-A62E-462E-845F-7C42D5696BEE}" dt="2025-04-22T21:58:45.793" v="190" actId="26606"/>
          <ac:spMkLst>
            <pc:docMk/>
            <pc:sldMk cId="3421766421" sldId="304"/>
            <ac:spMk id="1031" creationId="{E6C8E6EB-4C59-429B-97E4-72A058CFC4FB}"/>
          </ac:spMkLst>
        </pc:spChg>
        <pc:spChg chg="add del">
          <ac:chgData name="Koyyana Anuhya" userId="a371483b217f6f6d" providerId="LiveId" clId="{1C28A1B3-A62E-462E-845F-7C42D5696BEE}" dt="2025-04-22T21:58:45.793" v="190" actId="26606"/>
          <ac:spMkLst>
            <pc:docMk/>
            <pc:sldMk cId="3421766421" sldId="304"/>
            <ac:spMk id="1033" creationId="{B5B90362-AFCC-46A9-B41C-A257A8C5B314}"/>
          </ac:spMkLst>
        </pc:spChg>
        <pc:spChg chg="add del">
          <ac:chgData name="Koyyana Anuhya" userId="a371483b217f6f6d" providerId="LiveId" clId="{1C28A1B3-A62E-462E-845F-7C42D5696BEE}" dt="2025-04-22T21:58:45.793" v="190" actId="26606"/>
          <ac:spMkLst>
            <pc:docMk/>
            <pc:sldMk cId="3421766421" sldId="304"/>
            <ac:spMk id="1035" creationId="{F71EF7F1-38BA-471D-8CD4-2A9AE8E35527}"/>
          </ac:spMkLst>
        </pc:spChg>
        <pc:spChg chg="add del">
          <ac:chgData name="Koyyana Anuhya" userId="a371483b217f6f6d" providerId="LiveId" clId="{1C28A1B3-A62E-462E-845F-7C42D5696BEE}" dt="2025-04-22T21:58:45.793" v="190" actId="26606"/>
          <ac:spMkLst>
            <pc:docMk/>
            <pc:sldMk cId="3421766421" sldId="304"/>
            <ac:spMk id="1037" creationId="{C0524398-BFB4-4C4A-8317-83B8729F9B26}"/>
          </ac:spMkLst>
        </pc:spChg>
        <pc:spChg chg="add del">
          <ac:chgData name="Koyyana Anuhya" userId="a371483b217f6f6d" providerId="LiveId" clId="{1C28A1B3-A62E-462E-845F-7C42D5696BEE}" dt="2025-04-22T21:58:45.793" v="190" actId="26606"/>
          <ac:spMkLst>
            <pc:docMk/>
            <pc:sldMk cId="3421766421" sldId="304"/>
            <ac:spMk id="1039" creationId="{0671A8AE-40A1-4631-A6B8-581AFF065482}"/>
          </ac:spMkLst>
        </pc:spChg>
        <pc:spChg chg="add del">
          <ac:chgData name="Koyyana Anuhya" userId="a371483b217f6f6d" providerId="LiveId" clId="{1C28A1B3-A62E-462E-845F-7C42D5696BEE}" dt="2025-04-22T21:58:45.793" v="190" actId="26606"/>
          <ac:spMkLst>
            <pc:docMk/>
            <pc:sldMk cId="3421766421" sldId="304"/>
            <ac:spMk id="1041" creationId="{A44CD100-6267-4E62-AA64-2182A3A6A1C0}"/>
          </ac:spMkLst>
        </pc:spChg>
        <pc:spChg chg="add del">
          <ac:chgData name="Koyyana Anuhya" userId="a371483b217f6f6d" providerId="LiveId" clId="{1C28A1B3-A62E-462E-845F-7C42D5696BEE}" dt="2025-04-22T21:58:49.853" v="192" actId="26606"/>
          <ac:spMkLst>
            <pc:docMk/>
            <pc:sldMk cId="3421766421" sldId="304"/>
            <ac:spMk id="1043" creationId="{BBBE9C8C-98B2-41C2-B47B-9A396CBA2326}"/>
          </ac:spMkLst>
        </pc:spChg>
        <pc:spChg chg="add del">
          <ac:chgData name="Koyyana Anuhya" userId="a371483b217f6f6d" providerId="LiveId" clId="{1C28A1B3-A62E-462E-845F-7C42D5696BEE}" dt="2025-04-22T21:58:49.853" v="192" actId="26606"/>
          <ac:spMkLst>
            <pc:docMk/>
            <pc:sldMk cId="3421766421" sldId="304"/>
            <ac:spMk id="1044" creationId="{DD651B61-325E-4E73-8445-38B0DE8AAAB6}"/>
          </ac:spMkLst>
        </pc:spChg>
        <pc:spChg chg="add del">
          <ac:chgData name="Koyyana Anuhya" userId="a371483b217f6f6d" providerId="LiveId" clId="{1C28A1B3-A62E-462E-845F-7C42D5696BEE}" dt="2025-04-22T21:58:49.853" v="192" actId="26606"/>
          <ac:spMkLst>
            <pc:docMk/>
            <pc:sldMk cId="3421766421" sldId="304"/>
            <ac:spMk id="1045" creationId="{B2ECCA3D-5ECA-4A8B-B9D7-CE6DEB72B952}"/>
          </ac:spMkLst>
        </pc:spChg>
        <pc:spChg chg="add del">
          <ac:chgData name="Koyyana Anuhya" userId="a371483b217f6f6d" providerId="LiveId" clId="{1C28A1B3-A62E-462E-845F-7C42D5696BEE}" dt="2025-04-22T21:58:49.853" v="192" actId="26606"/>
          <ac:spMkLst>
            <pc:docMk/>
            <pc:sldMk cId="3421766421" sldId="304"/>
            <ac:spMk id="1046" creationId="{B42E5253-D3AC-4AC2-B766-8B34F13C2F5E}"/>
          </ac:spMkLst>
        </pc:spChg>
        <pc:spChg chg="add del">
          <ac:chgData name="Koyyana Anuhya" userId="a371483b217f6f6d" providerId="LiveId" clId="{1C28A1B3-A62E-462E-845F-7C42D5696BEE}" dt="2025-04-22T21:58:49.853" v="192" actId="26606"/>
          <ac:spMkLst>
            <pc:docMk/>
            <pc:sldMk cId="3421766421" sldId="304"/>
            <ac:spMk id="1047" creationId="{10AE8D57-436A-4073-9A75-15BB5949F8B4}"/>
          </ac:spMkLst>
        </pc:spChg>
        <pc:spChg chg="add del">
          <ac:chgData name="Koyyana Anuhya" userId="a371483b217f6f6d" providerId="LiveId" clId="{1C28A1B3-A62E-462E-845F-7C42D5696BEE}" dt="2025-04-22T21:58:49.853" v="192" actId="26606"/>
          <ac:spMkLst>
            <pc:docMk/>
            <pc:sldMk cId="3421766421" sldId="304"/>
            <ac:spMk id="1048" creationId="{E2852671-8EB6-4EAF-8AF8-65CF3FD66456}"/>
          </ac:spMkLst>
        </pc:spChg>
        <pc:spChg chg="add del">
          <ac:chgData name="Koyyana Anuhya" userId="a371483b217f6f6d" providerId="LiveId" clId="{1C28A1B3-A62E-462E-845F-7C42D5696BEE}" dt="2025-04-22T21:58:49.853" v="192" actId="26606"/>
          <ac:spMkLst>
            <pc:docMk/>
            <pc:sldMk cId="3421766421" sldId="304"/>
            <ac:spMk id="1049" creationId="{963FC0CD-F19B-4D9C-9C47-EB7E9D16E444}"/>
          </ac:spMkLst>
        </pc:spChg>
        <pc:spChg chg="add del">
          <ac:chgData name="Koyyana Anuhya" userId="a371483b217f6f6d" providerId="LiveId" clId="{1C28A1B3-A62E-462E-845F-7C42D5696BEE}" dt="2025-04-22T21:58:49.853" v="192" actId="26606"/>
          <ac:spMkLst>
            <pc:docMk/>
            <pc:sldMk cId="3421766421" sldId="304"/>
            <ac:spMk id="1050" creationId="{2E70159E-5269-4C18-AA0B-D50513DB3B3C}"/>
          </ac:spMkLst>
        </pc:spChg>
        <pc:spChg chg="add del">
          <ac:chgData name="Koyyana Anuhya" userId="a371483b217f6f6d" providerId="LiveId" clId="{1C28A1B3-A62E-462E-845F-7C42D5696BEE}" dt="2025-04-22T22:04:06.956" v="198" actId="26606"/>
          <ac:spMkLst>
            <pc:docMk/>
            <pc:sldMk cId="3421766421" sldId="304"/>
            <ac:spMk id="1052" creationId="{3CED7894-4F62-4A6C-8DB5-DB5BE08E9C03}"/>
          </ac:spMkLst>
        </pc:spChg>
        <pc:spChg chg="add del">
          <ac:chgData name="Koyyana Anuhya" userId="a371483b217f6f6d" providerId="LiveId" clId="{1C28A1B3-A62E-462E-845F-7C42D5696BEE}" dt="2025-04-22T22:04:06.894" v="197" actId="26606"/>
          <ac:spMkLst>
            <pc:docMk/>
            <pc:sldMk cId="3421766421" sldId="304"/>
            <ac:spMk id="1053" creationId="{E536F3B4-50F6-4C52-8F76-4EB1214719DC}"/>
          </ac:spMkLst>
        </pc:spChg>
        <pc:spChg chg="add del">
          <ac:chgData name="Koyyana Anuhya" userId="a371483b217f6f6d" providerId="LiveId" clId="{1C28A1B3-A62E-462E-845F-7C42D5696BEE}" dt="2025-04-22T22:04:06.894" v="197" actId="26606"/>
          <ac:spMkLst>
            <pc:docMk/>
            <pc:sldMk cId="3421766421" sldId="304"/>
            <ac:spMk id="1058" creationId="{3CED7894-4F62-4A6C-8DB5-DB5BE08E9C03}"/>
          </ac:spMkLst>
        </pc:spChg>
        <pc:spChg chg="add del">
          <ac:chgData name="Koyyana Anuhya" userId="a371483b217f6f6d" providerId="LiveId" clId="{1C28A1B3-A62E-462E-845F-7C42D5696BEE}" dt="2025-04-22T22:04:06.894" v="197" actId="26606"/>
          <ac:spMkLst>
            <pc:docMk/>
            <pc:sldMk cId="3421766421" sldId="304"/>
            <ac:spMk id="1060" creationId="{E536F3B4-50F6-4C52-8F76-4EB1214719DC}"/>
          </ac:spMkLst>
        </pc:spChg>
        <pc:spChg chg="add">
          <ac:chgData name="Koyyana Anuhya" userId="a371483b217f6f6d" providerId="LiveId" clId="{1C28A1B3-A62E-462E-845F-7C42D5696BEE}" dt="2025-04-22T22:04:06.956" v="198" actId="26606"/>
          <ac:spMkLst>
            <pc:docMk/>
            <pc:sldMk cId="3421766421" sldId="304"/>
            <ac:spMk id="1062" creationId="{F71EF7F1-38BA-471D-8CD4-2A9AE8E35527}"/>
          </ac:spMkLst>
        </pc:spChg>
        <pc:spChg chg="add">
          <ac:chgData name="Koyyana Anuhya" userId="a371483b217f6f6d" providerId="LiveId" clId="{1C28A1B3-A62E-462E-845F-7C42D5696BEE}" dt="2025-04-22T22:04:06.956" v="198" actId="26606"/>
          <ac:spMkLst>
            <pc:docMk/>
            <pc:sldMk cId="3421766421" sldId="304"/>
            <ac:spMk id="1063" creationId="{E6C8E6EB-4C59-429B-97E4-72A058CFC4FB}"/>
          </ac:spMkLst>
        </pc:spChg>
        <pc:spChg chg="add">
          <ac:chgData name="Koyyana Anuhya" userId="a371483b217f6f6d" providerId="LiveId" clId="{1C28A1B3-A62E-462E-845F-7C42D5696BEE}" dt="2025-04-22T22:04:06.956" v="198" actId="26606"/>
          <ac:spMkLst>
            <pc:docMk/>
            <pc:sldMk cId="3421766421" sldId="304"/>
            <ac:spMk id="1064" creationId="{C0524398-BFB4-4C4A-8317-83B8729F9B26}"/>
          </ac:spMkLst>
        </pc:spChg>
        <pc:spChg chg="add">
          <ac:chgData name="Koyyana Anuhya" userId="a371483b217f6f6d" providerId="LiveId" clId="{1C28A1B3-A62E-462E-845F-7C42D5696BEE}" dt="2025-04-22T22:04:06.956" v="198" actId="26606"/>
          <ac:spMkLst>
            <pc:docMk/>
            <pc:sldMk cId="3421766421" sldId="304"/>
            <ac:spMk id="1065" creationId="{B5B90362-AFCC-46A9-B41C-A257A8C5B314}"/>
          </ac:spMkLst>
        </pc:spChg>
        <pc:spChg chg="add">
          <ac:chgData name="Koyyana Anuhya" userId="a371483b217f6f6d" providerId="LiveId" clId="{1C28A1B3-A62E-462E-845F-7C42D5696BEE}" dt="2025-04-22T22:04:06.956" v="198" actId="26606"/>
          <ac:spMkLst>
            <pc:docMk/>
            <pc:sldMk cId="3421766421" sldId="304"/>
            <ac:spMk id="1066" creationId="{42D4960A-896E-4F6B-BF65-B4662AC9DEB6}"/>
          </ac:spMkLst>
        </pc:spChg>
        <pc:spChg chg="add">
          <ac:chgData name="Koyyana Anuhya" userId="a371483b217f6f6d" providerId="LiveId" clId="{1C28A1B3-A62E-462E-845F-7C42D5696BEE}" dt="2025-04-22T22:04:06.956" v="198" actId="26606"/>
          <ac:spMkLst>
            <pc:docMk/>
            <pc:sldMk cId="3421766421" sldId="304"/>
            <ac:spMk id="1068" creationId="{5684944A-8803-462C-84C5-4576C56A7758}"/>
          </ac:spMkLst>
        </pc:spChg>
        <pc:spChg chg="add">
          <ac:chgData name="Koyyana Anuhya" userId="a371483b217f6f6d" providerId="LiveId" clId="{1C28A1B3-A62E-462E-845F-7C42D5696BEE}" dt="2025-04-22T22:04:06.956" v="198" actId="26606"/>
          <ac:spMkLst>
            <pc:docMk/>
            <pc:sldMk cId="3421766421" sldId="304"/>
            <ac:spMk id="1070" creationId="{E07F3B49-8C20-42F5-831D-59306D05F667}"/>
          </ac:spMkLst>
        </pc:spChg>
        <pc:picChg chg="add mod">
          <ac:chgData name="Koyyana Anuhya" userId="a371483b217f6f6d" providerId="LiveId" clId="{1C28A1B3-A62E-462E-845F-7C42D5696BEE}" dt="2025-04-22T22:16:37.630" v="212" actId="1076"/>
          <ac:picMkLst>
            <pc:docMk/>
            <pc:sldMk cId="3421766421" sldId="304"/>
            <ac:picMk id="1026" creationId="{56465079-40E0-C4E6-8CE8-1E95EC084F1E}"/>
          </ac:picMkLst>
        </pc:picChg>
      </pc:sldChg>
      <pc:sldChg chg="addSp delSp modSp new mod setBg">
        <pc:chgData name="Koyyana Anuhya" userId="a371483b217f6f6d" providerId="LiveId" clId="{1C28A1B3-A62E-462E-845F-7C42D5696BEE}" dt="2025-04-22T23:55:11.287" v="475" actId="478"/>
        <pc:sldMkLst>
          <pc:docMk/>
          <pc:sldMk cId="1695137544" sldId="305"/>
        </pc:sldMkLst>
        <pc:spChg chg="add del mod ord">
          <ac:chgData name="Koyyana Anuhya" userId="a371483b217f6f6d" providerId="LiveId" clId="{1C28A1B3-A62E-462E-845F-7C42D5696BEE}" dt="2025-04-22T23:55:11.287" v="475" actId="478"/>
          <ac:spMkLst>
            <pc:docMk/>
            <pc:sldMk cId="1695137544" sldId="305"/>
            <ac:spMk id="2" creationId="{F6598873-9FA7-427A-D00D-178F03820189}"/>
          </ac:spMkLst>
        </pc:spChg>
        <pc:spChg chg="add mod">
          <ac:chgData name="Koyyana Anuhya" userId="a371483b217f6f6d" providerId="LiveId" clId="{1C28A1B3-A62E-462E-845F-7C42D5696BEE}" dt="2025-04-22T23:55:06.643" v="474" actId="26606"/>
          <ac:spMkLst>
            <pc:docMk/>
            <pc:sldMk cId="1695137544" sldId="305"/>
            <ac:spMk id="3" creationId="{AB9F9680-5D00-E45E-99AE-82D908AC2464}"/>
          </ac:spMkLst>
        </pc:spChg>
        <pc:spChg chg="add del">
          <ac:chgData name="Koyyana Anuhya" userId="a371483b217f6f6d" providerId="LiveId" clId="{1C28A1B3-A62E-462E-845F-7C42D5696BEE}" dt="2025-04-22T23:55:02.296" v="471" actId="26606"/>
          <ac:spMkLst>
            <pc:docMk/>
            <pc:sldMk cId="1695137544" sldId="305"/>
            <ac:spMk id="8" creationId="{DCF4EB5C-ED25-4675-8255-2F5B12CFFCF0}"/>
          </ac:spMkLst>
        </pc:spChg>
        <pc:spChg chg="add del">
          <ac:chgData name="Koyyana Anuhya" userId="a371483b217f6f6d" providerId="LiveId" clId="{1C28A1B3-A62E-462E-845F-7C42D5696BEE}" dt="2025-04-22T23:55:02.296" v="471" actId="26606"/>
          <ac:spMkLst>
            <pc:docMk/>
            <pc:sldMk cId="1695137544" sldId="305"/>
            <ac:spMk id="10" creationId="{9514EC6E-A557-42A2-BCDC-3ABFFC5E564D}"/>
          </ac:spMkLst>
        </pc:spChg>
        <pc:spChg chg="add del">
          <ac:chgData name="Koyyana Anuhya" userId="a371483b217f6f6d" providerId="LiveId" clId="{1C28A1B3-A62E-462E-845F-7C42D5696BEE}" dt="2025-04-22T23:55:02.296" v="471" actId="26606"/>
          <ac:spMkLst>
            <pc:docMk/>
            <pc:sldMk cId="1695137544" sldId="305"/>
            <ac:spMk id="12" creationId="{905482C9-EB42-4BFE-95BF-7FD661F07657}"/>
          </ac:spMkLst>
        </pc:spChg>
        <pc:spChg chg="add del">
          <ac:chgData name="Koyyana Anuhya" userId="a371483b217f6f6d" providerId="LiveId" clId="{1C28A1B3-A62E-462E-845F-7C42D5696BEE}" dt="2025-04-22T23:55:02.296" v="471" actId="26606"/>
          <ac:spMkLst>
            <pc:docMk/>
            <pc:sldMk cId="1695137544" sldId="305"/>
            <ac:spMk id="14" creationId="{7539E646-A625-4A26-86ED-BD90EDD329F7}"/>
          </ac:spMkLst>
        </pc:spChg>
        <pc:spChg chg="add del">
          <ac:chgData name="Koyyana Anuhya" userId="a371483b217f6f6d" providerId="LiveId" clId="{1C28A1B3-A62E-462E-845F-7C42D5696BEE}" dt="2025-04-22T23:55:02.296" v="471" actId="26606"/>
          <ac:spMkLst>
            <pc:docMk/>
            <pc:sldMk cId="1695137544" sldId="305"/>
            <ac:spMk id="16" creationId="{00BDC88A-176A-4C74-9A93-7C0BC765F4BC}"/>
          </ac:spMkLst>
        </pc:spChg>
        <pc:spChg chg="add del">
          <ac:chgData name="Koyyana Anuhya" userId="a371483b217f6f6d" providerId="LiveId" clId="{1C28A1B3-A62E-462E-845F-7C42D5696BEE}" dt="2025-04-22T23:55:02.296" v="471" actId="26606"/>
          <ac:spMkLst>
            <pc:docMk/>
            <pc:sldMk cId="1695137544" sldId="305"/>
            <ac:spMk id="18" creationId="{20F81E05-F529-4DFE-AFC8-E3E964F95E75}"/>
          </ac:spMkLst>
        </pc:spChg>
        <pc:spChg chg="add del">
          <ac:chgData name="Koyyana Anuhya" userId="a371483b217f6f6d" providerId="LiveId" clId="{1C28A1B3-A62E-462E-845F-7C42D5696BEE}" dt="2025-04-22T23:55:02.296" v="471" actId="26606"/>
          <ac:spMkLst>
            <pc:docMk/>
            <pc:sldMk cId="1695137544" sldId="305"/>
            <ac:spMk id="20" creationId="{7358E157-7D0A-4F9C-8B70-83F2B7AA98E0}"/>
          </ac:spMkLst>
        </pc:spChg>
        <pc:spChg chg="add del">
          <ac:chgData name="Koyyana Anuhya" userId="a371483b217f6f6d" providerId="LiveId" clId="{1C28A1B3-A62E-462E-845F-7C42D5696BEE}" dt="2025-04-22T23:55:02.296" v="471" actId="26606"/>
          <ac:spMkLst>
            <pc:docMk/>
            <pc:sldMk cId="1695137544" sldId="305"/>
            <ac:spMk id="22" creationId="{8977A541-1F4E-4C7A-B7E2-4D5926B76230}"/>
          </ac:spMkLst>
        </pc:spChg>
        <pc:spChg chg="add del">
          <ac:chgData name="Koyyana Anuhya" userId="a371483b217f6f6d" providerId="LiveId" clId="{1C28A1B3-A62E-462E-845F-7C42D5696BEE}" dt="2025-04-22T23:55:06.639" v="473" actId="26606"/>
          <ac:spMkLst>
            <pc:docMk/>
            <pc:sldMk cId="1695137544" sldId="305"/>
            <ac:spMk id="24" creationId="{7534DA17-9FF4-41C4-9EB3-0116A286C9F8}"/>
          </ac:spMkLst>
        </pc:spChg>
        <pc:spChg chg="add del">
          <ac:chgData name="Koyyana Anuhya" userId="a371483b217f6f6d" providerId="LiveId" clId="{1C28A1B3-A62E-462E-845F-7C42D5696BEE}" dt="2025-04-22T23:55:06.639" v="473" actId="26606"/>
          <ac:spMkLst>
            <pc:docMk/>
            <pc:sldMk cId="1695137544" sldId="305"/>
            <ac:spMk id="25" creationId="{DCF4EB5C-ED25-4675-8255-2F5B12CFFCF0}"/>
          </ac:spMkLst>
        </pc:spChg>
        <pc:spChg chg="add del">
          <ac:chgData name="Koyyana Anuhya" userId="a371483b217f6f6d" providerId="LiveId" clId="{1C28A1B3-A62E-462E-845F-7C42D5696BEE}" dt="2025-04-22T23:55:06.639" v="473" actId="26606"/>
          <ac:spMkLst>
            <pc:docMk/>
            <pc:sldMk cId="1695137544" sldId="305"/>
            <ac:spMk id="26" creationId="{9514EC6E-A557-42A2-BCDC-3ABFFC5E564D}"/>
          </ac:spMkLst>
        </pc:spChg>
        <pc:spChg chg="add del">
          <ac:chgData name="Koyyana Anuhya" userId="a371483b217f6f6d" providerId="LiveId" clId="{1C28A1B3-A62E-462E-845F-7C42D5696BEE}" dt="2025-04-22T23:55:06.639" v="473" actId="26606"/>
          <ac:spMkLst>
            <pc:docMk/>
            <pc:sldMk cId="1695137544" sldId="305"/>
            <ac:spMk id="27" creationId="{905482C9-EB42-4BFE-95BF-7FD661F07657}"/>
          </ac:spMkLst>
        </pc:spChg>
        <pc:spChg chg="add del">
          <ac:chgData name="Koyyana Anuhya" userId="a371483b217f6f6d" providerId="LiveId" clId="{1C28A1B3-A62E-462E-845F-7C42D5696BEE}" dt="2025-04-22T23:55:06.639" v="473" actId="26606"/>
          <ac:spMkLst>
            <pc:docMk/>
            <pc:sldMk cId="1695137544" sldId="305"/>
            <ac:spMk id="28" creationId="{7539E646-A625-4A26-86ED-BD90EDD329F7}"/>
          </ac:spMkLst>
        </pc:spChg>
        <pc:spChg chg="add del">
          <ac:chgData name="Koyyana Anuhya" userId="a371483b217f6f6d" providerId="LiveId" clId="{1C28A1B3-A62E-462E-845F-7C42D5696BEE}" dt="2025-04-22T23:55:06.639" v="473" actId="26606"/>
          <ac:spMkLst>
            <pc:docMk/>
            <pc:sldMk cId="1695137544" sldId="305"/>
            <ac:spMk id="29" creationId="{3987CAC5-608C-4637-9F4D-19E8797820AF}"/>
          </ac:spMkLst>
        </pc:spChg>
        <pc:spChg chg="add del">
          <ac:chgData name="Koyyana Anuhya" userId="a371483b217f6f6d" providerId="LiveId" clId="{1C28A1B3-A62E-462E-845F-7C42D5696BEE}" dt="2025-04-22T23:55:06.639" v="473" actId="26606"/>
          <ac:spMkLst>
            <pc:docMk/>
            <pc:sldMk cId="1695137544" sldId="305"/>
            <ac:spMk id="30" creationId="{FB5ABED4-61CA-4171-AF06-7F3D59612805}"/>
          </ac:spMkLst>
        </pc:spChg>
        <pc:spChg chg="add del">
          <ac:chgData name="Koyyana Anuhya" userId="a371483b217f6f6d" providerId="LiveId" clId="{1C28A1B3-A62E-462E-845F-7C42D5696BEE}" dt="2025-04-22T23:55:06.639" v="473" actId="26606"/>
          <ac:spMkLst>
            <pc:docMk/>
            <pc:sldMk cId="1695137544" sldId="305"/>
            <ac:spMk id="31" creationId="{7038AD67-DDAB-47CB-9177-5DE55ED1B306}"/>
          </ac:spMkLst>
        </pc:spChg>
        <pc:spChg chg="add del">
          <ac:chgData name="Koyyana Anuhya" userId="a371483b217f6f6d" providerId="LiveId" clId="{1C28A1B3-A62E-462E-845F-7C42D5696BEE}" dt="2025-04-22T23:55:06.639" v="473" actId="26606"/>
          <ac:spMkLst>
            <pc:docMk/>
            <pc:sldMk cId="1695137544" sldId="305"/>
            <ac:spMk id="32" creationId="{8BBC997F-3436-4A66-ABD7-075554AE433B}"/>
          </ac:spMkLst>
        </pc:spChg>
        <pc:spChg chg="add">
          <ac:chgData name="Koyyana Anuhya" userId="a371483b217f6f6d" providerId="LiveId" clId="{1C28A1B3-A62E-462E-845F-7C42D5696BEE}" dt="2025-04-22T23:55:06.643" v="474" actId="26606"/>
          <ac:spMkLst>
            <pc:docMk/>
            <pc:sldMk cId="1695137544" sldId="305"/>
            <ac:spMk id="34" creationId="{DCF4EB5C-ED25-4675-8255-2F5B12CFFCF0}"/>
          </ac:spMkLst>
        </pc:spChg>
        <pc:spChg chg="add">
          <ac:chgData name="Koyyana Anuhya" userId="a371483b217f6f6d" providerId="LiveId" clId="{1C28A1B3-A62E-462E-845F-7C42D5696BEE}" dt="2025-04-22T23:55:06.643" v="474" actId="26606"/>
          <ac:spMkLst>
            <pc:docMk/>
            <pc:sldMk cId="1695137544" sldId="305"/>
            <ac:spMk id="35" creationId="{9514EC6E-A557-42A2-BCDC-3ABFFC5E564D}"/>
          </ac:spMkLst>
        </pc:spChg>
        <pc:spChg chg="add">
          <ac:chgData name="Koyyana Anuhya" userId="a371483b217f6f6d" providerId="LiveId" clId="{1C28A1B3-A62E-462E-845F-7C42D5696BEE}" dt="2025-04-22T23:55:06.643" v="474" actId="26606"/>
          <ac:spMkLst>
            <pc:docMk/>
            <pc:sldMk cId="1695137544" sldId="305"/>
            <ac:spMk id="36" creationId="{905482C9-EB42-4BFE-95BF-7FD661F07657}"/>
          </ac:spMkLst>
        </pc:spChg>
        <pc:spChg chg="add">
          <ac:chgData name="Koyyana Anuhya" userId="a371483b217f6f6d" providerId="LiveId" clId="{1C28A1B3-A62E-462E-845F-7C42D5696BEE}" dt="2025-04-22T23:55:06.643" v="474" actId="26606"/>
          <ac:spMkLst>
            <pc:docMk/>
            <pc:sldMk cId="1695137544" sldId="305"/>
            <ac:spMk id="37" creationId="{7539E646-A625-4A26-86ED-BD90EDD329F7}"/>
          </ac:spMkLst>
        </pc:spChg>
        <pc:spChg chg="add">
          <ac:chgData name="Koyyana Anuhya" userId="a371483b217f6f6d" providerId="LiveId" clId="{1C28A1B3-A62E-462E-845F-7C42D5696BEE}" dt="2025-04-22T23:55:06.643" v="474" actId="26606"/>
          <ac:spMkLst>
            <pc:docMk/>
            <pc:sldMk cId="1695137544" sldId="305"/>
            <ac:spMk id="38" creationId="{DA182162-B517-4B41-B039-339F87FAE1D0}"/>
          </ac:spMkLst>
        </pc:spChg>
        <pc:spChg chg="add">
          <ac:chgData name="Koyyana Anuhya" userId="a371483b217f6f6d" providerId="LiveId" clId="{1C28A1B3-A62E-462E-845F-7C42D5696BEE}" dt="2025-04-22T23:55:06.643" v="474" actId="26606"/>
          <ac:spMkLst>
            <pc:docMk/>
            <pc:sldMk cId="1695137544" sldId="305"/>
            <ac:spMk id="39" creationId="{8BEF4DBE-A60E-4AAE-9D62-1147461CD541}"/>
          </ac:spMkLst>
        </pc:spChg>
        <pc:spChg chg="add">
          <ac:chgData name="Koyyana Anuhya" userId="a371483b217f6f6d" providerId="LiveId" clId="{1C28A1B3-A62E-462E-845F-7C42D5696BEE}" dt="2025-04-22T23:55:06.643" v="474" actId="26606"/>
          <ac:spMkLst>
            <pc:docMk/>
            <pc:sldMk cId="1695137544" sldId="305"/>
            <ac:spMk id="40" creationId="{33955649-790D-4997-9D50-C1D8E32C1BE5}"/>
          </ac:spMkLst>
        </pc:spChg>
        <pc:spChg chg="add">
          <ac:chgData name="Koyyana Anuhya" userId="a371483b217f6f6d" providerId="LiveId" clId="{1C28A1B3-A62E-462E-845F-7C42D5696BEE}" dt="2025-04-22T23:55:06.643" v="474" actId="26606"/>
          <ac:spMkLst>
            <pc:docMk/>
            <pc:sldMk cId="1695137544" sldId="305"/>
            <ac:spMk id="41" creationId="{18839B1D-4A8C-403C-9D1B-B83CF1DB6A39}"/>
          </ac:spMkLst>
        </pc:spChg>
        <pc:spChg chg="add">
          <ac:chgData name="Koyyana Anuhya" userId="a371483b217f6f6d" providerId="LiveId" clId="{1C28A1B3-A62E-462E-845F-7C42D5696BEE}" dt="2025-04-22T23:55:06.643" v="474" actId="26606"/>
          <ac:spMkLst>
            <pc:docMk/>
            <pc:sldMk cId="1695137544" sldId="305"/>
            <ac:spMk id="42" creationId="{19818AF9-99F4-4DD9-A3EB-0A3477509A62}"/>
          </ac:spMkLst>
        </pc:spChg>
      </pc:sldChg>
      <pc:sldChg chg="addSp delSp modSp new mod">
        <pc:chgData name="Koyyana Anuhya" userId="a371483b217f6f6d" providerId="LiveId" clId="{1C28A1B3-A62E-462E-845F-7C42D5696BEE}" dt="2025-04-23T01:05:34.371" v="896" actId="21"/>
        <pc:sldMkLst>
          <pc:docMk/>
          <pc:sldMk cId="719168578" sldId="306"/>
        </pc:sldMkLst>
        <pc:spChg chg="add del mod">
          <ac:chgData name="Koyyana Anuhya" userId="a371483b217f6f6d" providerId="LiveId" clId="{1C28A1B3-A62E-462E-845F-7C42D5696BEE}" dt="2025-04-23T01:05:34.371" v="896" actId="21"/>
          <ac:spMkLst>
            <pc:docMk/>
            <pc:sldMk cId="719168578" sldId="306"/>
            <ac:spMk id="2" creationId="{2F26A6DB-DA27-92D5-F2FB-A5010AB2BC72}"/>
          </ac:spMkLst>
        </pc:spChg>
        <pc:spChg chg="add mod">
          <ac:chgData name="Koyyana Anuhya" userId="a371483b217f6f6d" providerId="LiveId" clId="{1C28A1B3-A62E-462E-845F-7C42D5696BEE}" dt="2025-04-23T01:05:23.637" v="894" actId="33987"/>
          <ac:spMkLst>
            <pc:docMk/>
            <pc:sldMk cId="719168578" sldId="306"/>
            <ac:spMk id="3" creationId="{914FCC60-E080-E2F9-F759-F0B430AB9D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4/23/2025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ECA22-92C3-C55A-AF38-25D4D04AF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D29C7-51CD-6418-9D1A-D3F5F10B0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26E53-B932-33E8-07C8-F623A53A6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ABCA7-76F9-9C68-D11E-3455F1212E63}"/>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737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58756-0922-5F94-C27E-7D6FC8150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51B9-B300-26E6-493C-11BCE8023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D6896-EE0C-DBFD-F772-FAF1BEABA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091CB-E2BD-37E3-A9C3-9C9F64D740DA}"/>
              </a:ext>
            </a:extLst>
          </p:cNvPr>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85786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5554A-6650-4CA7-4656-642F7C3DC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057C7-6301-BD3C-304D-6C1EA150A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983B9-65A8-7BEB-B008-B462579BCF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CF45AC-6471-2E8B-055E-2665154E6E70}"/>
              </a:ext>
            </a:extLst>
          </p:cNvPr>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276229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DA123-7206-7587-9060-562902819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D6199-100F-CCC1-5860-0EC760B80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340D-2821-598B-8B52-B046A4C317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8FED46-B88C-197C-044A-512D20A1C92A}"/>
              </a:ext>
            </a:extLst>
          </p:cNvPr>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356697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16ACF-4FD3-3372-A450-56ABCC09F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EB6CC-9233-586E-1A29-7ECC2CB5A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4E622-9DEA-D384-EF4E-030D37173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F677A-0AA2-4E7F-3180-4618FD8D63BA}"/>
              </a:ext>
            </a:extLst>
          </p:cNvPr>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661718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CABC6-C4C4-1045-1232-71DA58834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DCAEC-23FC-1D6C-77A2-A9B131547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B2CDB-DB79-E7BC-B717-D33ADDC8FF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308514-BA26-32EA-F5E2-1F9A9C2C3EFA}"/>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81012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60ADE-83A0-2D2F-DDA4-A7E8A345D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BDC2B-0373-068D-7553-DA22ECAAF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57794-31D5-F183-B4B8-800834581F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568D5D-3279-2B25-199F-BD00ED787488}"/>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384474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73O6h-R6vwSgYnKWHhuveLqRPWyQV2_H"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926594" y="616495"/>
            <a:ext cx="10806682" cy="431328"/>
          </a:xfrm>
        </p:spPr>
        <p:txBody>
          <a:bodyPr/>
          <a:lstStyle/>
          <a:p>
            <a:r>
              <a:rPr lang="en-US" dirty="0"/>
              <a:t>                       </a:t>
            </a:r>
            <a:r>
              <a:rPr lang="en-US" dirty="0">
                <a:solidFill>
                  <a:srgbClr val="002060"/>
                </a:solidFill>
              </a:rPr>
              <a:t>Hospital Management System</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a:xfrm>
            <a:off x="458724" y="3688080"/>
            <a:ext cx="11274551" cy="3169920"/>
          </a:xfrm>
        </p:spPr>
      </p:pic>
      <p:sp>
        <p:nvSpPr>
          <p:cNvPr id="2" name="TextBox 1">
            <a:extLst>
              <a:ext uri="{FF2B5EF4-FFF2-40B4-BE49-F238E27FC236}">
                <a16:creationId xmlns:a16="http://schemas.microsoft.com/office/drawing/2014/main" id="{2EE0B717-7BCB-A41B-E073-B6325AF451AE}"/>
              </a:ext>
            </a:extLst>
          </p:cNvPr>
          <p:cNvSpPr txBox="1"/>
          <p:nvPr/>
        </p:nvSpPr>
        <p:spPr>
          <a:xfrm>
            <a:off x="462533" y="1430084"/>
            <a:ext cx="10931978" cy="2585323"/>
          </a:xfrm>
          <a:prstGeom prst="rect">
            <a:avLst/>
          </a:prstGeom>
          <a:noFill/>
        </p:spPr>
        <p:txBody>
          <a:bodyPr wrap="square" rtlCol="0">
            <a:spAutoFit/>
          </a:bodyPr>
          <a:lstStyle/>
          <a:p>
            <a:r>
              <a:rPr lang="en-US" b="1" dirty="0"/>
              <a:t>Anuhya Koyyana </a:t>
            </a:r>
            <a:r>
              <a:rPr lang="en-US" dirty="0"/>
              <a:t>(Team Coordinator) (11800996) : Oversaw project, ensured timely submission, created data</a:t>
            </a:r>
          </a:p>
          <a:p>
            <a:r>
              <a:rPr lang="en-US" dirty="0"/>
              <a:t>                                                                              dictionary, Documentation- Report</a:t>
            </a:r>
          </a:p>
          <a:p>
            <a:r>
              <a:rPr lang="en-US" b="1" dirty="0"/>
              <a:t>Janhavi Kovelamudi </a:t>
            </a:r>
            <a:r>
              <a:rPr lang="en-US" dirty="0"/>
              <a:t>(11774987) : Created and defined the database tables, applied constraints, verification of</a:t>
            </a:r>
          </a:p>
          <a:p>
            <a:r>
              <a:rPr lang="en-US" dirty="0"/>
              <a:t>                                                     business logic </a:t>
            </a:r>
          </a:p>
          <a:p>
            <a:r>
              <a:rPr lang="en-US" b="1" dirty="0"/>
              <a:t>Yogesh Meka </a:t>
            </a:r>
            <a:r>
              <a:rPr lang="en-US" dirty="0"/>
              <a:t>(11787294) : Insertion of data, built the ER diagram, created database in google </a:t>
            </a:r>
            <a:r>
              <a:rPr lang="en-US" dirty="0" err="1"/>
              <a:t>colab</a:t>
            </a:r>
            <a:r>
              <a:rPr lang="en-US" dirty="0"/>
              <a:t>, wrote SQL</a:t>
            </a:r>
          </a:p>
          <a:p>
            <a:r>
              <a:rPr lang="en-US" dirty="0"/>
              <a:t>                                          queries for data retrieval</a:t>
            </a:r>
          </a:p>
          <a:p>
            <a:r>
              <a:rPr lang="en-US" b="1" dirty="0"/>
              <a:t>Aaditi Dharmendra Bhandari </a:t>
            </a:r>
            <a:r>
              <a:rPr lang="en-US" dirty="0"/>
              <a:t>(11785848) : Documentation- PPT, tested SQL queries for data retrieval, ensured</a:t>
            </a:r>
          </a:p>
          <a:p>
            <a:r>
              <a:rPr lang="en-US" dirty="0"/>
              <a:t>                                                                     schema integrity</a:t>
            </a:r>
          </a:p>
          <a:p>
            <a:endParaRPr lang="en-US" dirty="0"/>
          </a:p>
        </p:txBody>
      </p:sp>
      <p:sp>
        <p:nvSpPr>
          <p:cNvPr id="3" name="TextBox 2">
            <a:extLst>
              <a:ext uri="{FF2B5EF4-FFF2-40B4-BE49-F238E27FC236}">
                <a16:creationId xmlns:a16="http://schemas.microsoft.com/office/drawing/2014/main" id="{ABD0E595-B6F1-FD0E-69C3-86E58174AE9B}"/>
              </a:ext>
            </a:extLst>
          </p:cNvPr>
          <p:cNvSpPr txBox="1"/>
          <p:nvPr/>
        </p:nvSpPr>
        <p:spPr>
          <a:xfrm>
            <a:off x="4741998" y="998756"/>
            <a:ext cx="2024743" cy="461665"/>
          </a:xfrm>
          <a:prstGeom prst="rect">
            <a:avLst/>
          </a:prstGeom>
          <a:noFill/>
        </p:spPr>
        <p:txBody>
          <a:bodyPr wrap="square" rtlCol="0">
            <a:spAutoFit/>
          </a:bodyPr>
          <a:lstStyle/>
          <a:p>
            <a:r>
              <a:rPr lang="en-US" sz="2400" dirty="0">
                <a:solidFill>
                  <a:srgbClr val="002060"/>
                </a:solidFill>
              </a:rPr>
              <a:t>   Group 3</a:t>
            </a:r>
          </a:p>
        </p:txBody>
      </p:sp>
      <p:sp>
        <p:nvSpPr>
          <p:cNvPr id="4" name="TextBox 3">
            <a:extLst>
              <a:ext uri="{FF2B5EF4-FFF2-40B4-BE49-F238E27FC236}">
                <a16:creationId xmlns:a16="http://schemas.microsoft.com/office/drawing/2014/main" id="{9CE2F133-333F-54CF-5697-BD5E5F6AEA19}"/>
              </a:ext>
            </a:extLst>
          </p:cNvPr>
          <p:cNvSpPr txBox="1"/>
          <p:nvPr/>
        </p:nvSpPr>
        <p:spPr>
          <a:xfrm>
            <a:off x="2757241" y="0"/>
            <a:ext cx="8858250" cy="461665"/>
          </a:xfrm>
          <a:prstGeom prst="rect">
            <a:avLst/>
          </a:prstGeom>
          <a:noFill/>
        </p:spPr>
        <p:txBody>
          <a:bodyPr wrap="square" rtlCol="0">
            <a:spAutoFit/>
          </a:bodyPr>
          <a:lstStyle/>
          <a:p>
            <a:r>
              <a:rPr lang="en-US" sz="2400" b="1" dirty="0">
                <a:solidFill>
                  <a:schemeClr val="accent1"/>
                </a:solidFill>
              </a:rPr>
              <a:t>Data Modelling for Information Professionals</a:t>
            </a:r>
          </a:p>
        </p:txBody>
      </p:sp>
    </p:spTree>
    <p:extLst>
      <p:ext uri="{BB962C8B-B14F-4D97-AF65-F5344CB8AC3E}">
        <p14:creationId xmlns:p14="http://schemas.microsoft.com/office/powerpoint/2010/main" val="10397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4FCC60-E080-E2F9-F759-F0B430AB9DF0}"/>
              </a:ext>
            </a:extLst>
          </p:cNvPr>
          <p:cNvSpPr/>
          <p:nvPr/>
        </p:nvSpPr>
        <p:spPr>
          <a:xfrm>
            <a:off x="163574" y="2967335"/>
            <a:ext cx="118648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Live View of tables/relations in the system</a:t>
            </a:r>
          </a:p>
        </p:txBody>
      </p:sp>
    </p:spTree>
    <p:extLst>
      <p:ext uri="{BB962C8B-B14F-4D97-AF65-F5344CB8AC3E}">
        <p14:creationId xmlns:p14="http://schemas.microsoft.com/office/powerpoint/2010/main" val="71916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 name="Rectangle 106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5" name="Rectangle 106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2" name="Rectangle 106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4" name="Rectangle 106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066" name="Rectangle 106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026" name="Picture 2" descr="A screenshot of a computer&#10;&#10;AI-generated content may be incorrect.">
            <a:extLst>
              <a:ext uri="{FF2B5EF4-FFF2-40B4-BE49-F238E27FC236}">
                <a16:creationId xmlns:a16="http://schemas.microsoft.com/office/drawing/2014/main" id="{56465079-40E0-C4E6-8CE8-1E95EC084F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31180" b="-2"/>
          <a:stretch/>
        </p:blipFill>
        <p:spPr bwMode="auto">
          <a:xfrm>
            <a:off x="265493" y="168219"/>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1068" name="Rectangle 106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723D90-33EE-CA06-113D-C051ED8FBAB5}"/>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Google </a:t>
            </a:r>
            <a:r>
              <a:rPr lang="en-US" sz="3600" dirty="0" err="1">
                <a:solidFill>
                  <a:srgbClr val="FFFFFF"/>
                </a:solidFill>
              </a:rPr>
              <a:t>Colab</a:t>
            </a:r>
            <a:br>
              <a:rPr lang="en-US" sz="1100" dirty="0">
                <a:solidFill>
                  <a:srgbClr val="FFFFFF"/>
                </a:solidFill>
              </a:rPr>
            </a:br>
            <a:endParaRPr lang="en-US" sz="1100" dirty="0">
              <a:solidFill>
                <a:srgbClr val="FFFFFF"/>
              </a:solidFill>
            </a:endParaRPr>
          </a:p>
        </p:txBody>
      </p:sp>
      <p:sp>
        <p:nvSpPr>
          <p:cNvPr id="1070" name="Rectangle 106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172CA8DF-C2BB-A909-1973-0F259A298A45}"/>
              </a:ext>
            </a:extLst>
          </p:cNvPr>
          <p:cNvSpPr/>
          <p:nvPr/>
        </p:nvSpPr>
        <p:spPr>
          <a:xfrm>
            <a:off x="265493" y="6059848"/>
            <a:ext cx="7588885" cy="8101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buNone/>
            </a:pPr>
            <a:r>
              <a:rPr lang="en-US" dirty="0">
                <a:solidFill>
                  <a:schemeClr val="tx1"/>
                </a:solidFill>
                <a:hlinkClick r:id="rId3" tooltip="https://colab.research.google.com/drive/173o6h-r6vwsgynkwhhuvelqrpwyqv2_h">
                  <a:extLst>
                    <a:ext uri="{A12FA001-AC4F-418D-AE19-62706E023703}">
                      <ahyp:hlinkClr xmlns:ahyp="http://schemas.microsoft.com/office/drawing/2018/hyperlinkcolor" val="tx"/>
                    </a:ext>
                  </a:extLst>
                </a:hlinkClick>
              </a:rPr>
              <a:t>https://colab.research.google.com/drive/173O6h-R6vwSgYnKWHhuveLqRPWyQV2_H</a:t>
            </a:r>
            <a:endParaRPr lang="en-US" dirty="0">
              <a:solidFill>
                <a:schemeClr val="tx1"/>
              </a:solidFill>
            </a:endParaRPr>
          </a:p>
        </p:txBody>
      </p:sp>
    </p:spTree>
    <p:extLst>
      <p:ext uri="{BB962C8B-B14F-4D97-AF65-F5344CB8AC3E}">
        <p14:creationId xmlns:p14="http://schemas.microsoft.com/office/powerpoint/2010/main" val="342176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2" name="Rectangle 15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5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solidFill>
                  <a:srgbClr val="FFFFFF"/>
                </a:solidFill>
              </a:rPr>
              <a:t>SQL Queries</a:t>
            </a:r>
          </a:p>
        </p:txBody>
      </p:sp>
      <p:sp>
        <p:nvSpPr>
          <p:cNvPr id="2" name="Content Placeholder 1">
            <a:extLst>
              <a:ext uri="{FF2B5EF4-FFF2-40B4-BE49-F238E27FC236}">
                <a16:creationId xmlns:a16="http://schemas.microsoft.com/office/drawing/2014/main" id="{F4864284-C084-379D-988B-044EC9AB75BA}"/>
              </a:ext>
            </a:extLst>
          </p:cNvPr>
          <p:cNvSpPr>
            <a:spLocks noGrp="1"/>
          </p:cNvSpPr>
          <p:nvPr>
            <p:ph sz="half" idx="1"/>
          </p:nvPr>
        </p:nvSpPr>
        <p:spPr>
          <a:xfrm>
            <a:off x="4561870" y="723900"/>
            <a:ext cx="7183597" cy="1489911"/>
          </a:xfrm>
        </p:spPr>
        <p:txBody>
          <a:bodyPr vert="horz" lIns="91440" tIns="45720" rIns="91440" bIns="45720" rtlCol="0" anchor="ctr">
            <a:normAutofit/>
          </a:bodyPr>
          <a:lstStyle/>
          <a:p>
            <a:pPr lvl="0">
              <a:buFont typeface="Wingdings" panose="05000000000000000000" pitchFamily="2" charset="2"/>
              <a:buChar char="§"/>
            </a:pPr>
            <a:r>
              <a:rPr lang="en-US" b="1" i="1" dirty="0">
                <a:solidFill>
                  <a:srgbClr val="1F1F1F"/>
                </a:solidFill>
                <a:effectLst/>
                <a:latin typeface="+mj-lt"/>
              </a:rPr>
              <a:t>Develop SQL statements to retrieve data about admitted patients over 40 years old sorted by age in descending order and displayed with gender, blood group and emergency contact details and get the list of patients with blood group 'O-'.</a:t>
            </a:r>
            <a:endParaRPr lang="en-US" b="1" i="1" dirty="0">
              <a:latin typeface="+mj-lt"/>
            </a:endParaRPr>
          </a:p>
        </p:txBody>
      </p:sp>
      <p:pic>
        <p:nvPicPr>
          <p:cNvPr id="7" name="Picture 6">
            <a:extLst>
              <a:ext uri="{FF2B5EF4-FFF2-40B4-BE49-F238E27FC236}">
                <a16:creationId xmlns:a16="http://schemas.microsoft.com/office/drawing/2014/main" id="{20435AD3-1BE9-AE00-470F-CBA1C14ACADB}"/>
              </a:ext>
            </a:extLst>
          </p:cNvPr>
          <p:cNvPicPr>
            <a:picLocks noChangeAspect="1"/>
          </p:cNvPicPr>
          <p:nvPr/>
        </p:nvPicPr>
        <p:blipFill>
          <a:blip r:embed="rId3"/>
          <a:stretch>
            <a:fillRect/>
          </a:stretch>
        </p:blipFill>
        <p:spPr>
          <a:xfrm>
            <a:off x="4351845" y="2385514"/>
            <a:ext cx="7603645" cy="3652714"/>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5D1E8-E59F-170C-350C-492CCF27F2B6}"/>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8C4B327E-F17C-F77A-A13F-2B4374513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B0D07C92-4A19-7CE1-B440-97B3E5559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CC91ACF3-DBB3-68D6-397B-15C98FD8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2" name="Rectangle 151">
            <a:extLst>
              <a:ext uri="{FF2B5EF4-FFF2-40B4-BE49-F238E27FC236}">
                <a16:creationId xmlns:a16="http://schemas.microsoft.com/office/drawing/2014/main" id="{1F417A08-D448-59AC-5E6E-38D033B07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113E700F-CB62-23B8-CD5E-56E5AD74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8C83BFF7-27E8-1AD3-B938-336AC1F96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54">
            <a:extLst>
              <a:ext uri="{FF2B5EF4-FFF2-40B4-BE49-F238E27FC236}">
                <a16:creationId xmlns:a16="http://schemas.microsoft.com/office/drawing/2014/main" id="{F9C5A976-7FE4-1A86-348C-B073A3E78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B766D60E-29B6-495F-1751-77F6B42A6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8523465D-D0BE-70F0-ADA3-B4CB089EC917}"/>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solidFill>
                  <a:srgbClr val="FFFFFF"/>
                </a:solidFill>
              </a:rPr>
              <a:t>SQL Queries</a:t>
            </a:r>
          </a:p>
        </p:txBody>
      </p:sp>
      <p:sp>
        <p:nvSpPr>
          <p:cNvPr id="2" name="Content Placeholder 1">
            <a:extLst>
              <a:ext uri="{FF2B5EF4-FFF2-40B4-BE49-F238E27FC236}">
                <a16:creationId xmlns:a16="http://schemas.microsoft.com/office/drawing/2014/main" id="{CB500C28-C1E4-2D67-F56D-D5ADA4A46970}"/>
              </a:ext>
            </a:extLst>
          </p:cNvPr>
          <p:cNvSpPr>
            <a:spLocks noGrp="1"/>
          </p:cNvSpPr>
          <p:nvPr>
            <p:ph sz="half" idx="1"/>
          </p:nvPr>
        </p:nvSpPr>
        <p:spPr>
          <a:xfrm>
            <a:off x="4401850" y="288596"/>
            <a:ext cx="7183597" cy="2103383"/>
          </a:xfrm>
        </p:spPr>
        <p:txBody>
          <a:bodyPr vert="horz" lIns="91440" tIns="45720" rIns="91440" bIns="45720" rtlCol="0" anchor="ctr">
            <a:normAutofit/>
          </a:bodyPr>
          <a:lstStyle/>
          <a:p>
            <a:pPr lvl="0"/>
            <a:r>
              <a:rPr lang="en-US" b="1" i="1" dirty="0"/>
              <a:t>Use SQL queries to define a variable for the next </a:t>
            </a:r>
            <a:r>
              <a:rPr lang="en-US" b="1" i="1" dirty="0" err="1"/>
              <a:t>AppointmentId</a:t>
            </a:r>
            <a:r>
              <a:rPr lang="en-US" b="1" i="1" dirty="0"/>
              <a:t> then try inserting an appointment with a </a:t>
            </a:r>
            <a:r>
              <a:rPr lang="en-US" b="1" i="1" dirty="0" err="1"/>
              <a:t>DoctorId</a:t>
            </a:r>
            <a:r>
              <a:rPr lang="en-US" b="1" i="1" dirty="0"/>
              <a:t> value that does not exist to test foreign key constraints while also retrieving all appointment records.</a:t>
            </a:r>
            <a:endParaRPr lang="en-US" dirty="0"/>
          </a:p>
          <a:p>
            <a:pPr marL="0" marR="0" indent="0">
              <a:buNone/>
            </a:pPr>
            <a:endParaRPr lang="en-US" dirty="0">
              <a:effectLst/>
            </a:endParaRPr>
          </a:p>
        </p:txBody>
      </p:sp>
      <p:pic>
        <p:nvPicPr>
          <p:cNvPr id="6" name="Content Placeholder 5" descr="A screenshot of a computer&#10;&#10;AI-generated content may be incorrect.">
            <a:extLst>
              <a:ext uri="{FF2B5EF4-FFF2-40B4-BE49-F238E27FC236}">
                <a16:creationId xmlns:a16="http://schemas.microsoft.com/office/drawing/2014/main" id="{99686AA2-8E53-363E-6B25-251CECD7561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b="53902"/>
          <a:stretch/>
        </p:blipFill>
        <p:spPr bwMode="auto">
          <a:xfrm>
            <a:off x="4506509" y="1765626"/>
            <a:ext cx="6000080" cy="1546244"/>
          </a:xfrm>
          <a:prstGeom prst="rect">
            <a:avLst/>
          </a:prstGeom>
          <a:noFill/>
          <a:ln>
            <a:noFill/>
          </a:ln>
        </p:spPr>
      </p:pic>
      <p:pic>
        <p:nvPicPr>
          <p:cNvPr id="4" name="Picture 3">
            <a:extLst>
              <a:ext uri="{FF2B5EF4-FFF2-40B4-BE49-F238E27FC236}">
                <a16:creationId xmlns:a16="http://schemas.microsoft.com/office/drawing/2014/main" id="{A2B110A9-B95A-C829-C099-BD7AEE90227D}"/>
              </a:ext>
            </a:extLst>
          </p:cNvPr>
          <p:cNvPicPr>
            <a:picLocks noChangeAspect="1"/>
          </p:cNvPicPr>
          <p:nvPr/>
        </p:nvPicPr>
        <p:blipFill>
          <a:blip r:embed="rId4"/>
          <a:stretch>
            <a:fillRect/>
          </a:stretch>
        </p:blipFill>
        <p:spPr>
          <a:xfrm>
            <a:off x="4511875" y="3311870"/>
            <a:ext cx="6876936" cy="3387627"/>
          </a:xfrm>
          <a:prstGeom prst="rect">
            <a:avLst/>
          </a:prstGeom>
        </p:spPr>
      </p:pic>
    </p:spTree>
    <p:extLst>
      <p:ext uri="{BB962C8B-B14F-4D97-AF65-F5344CB8AC3E}">
        <p14:creationId xmlns:p14="http://schemas.microsoft.com/office/powerpoint/2010/main" val="9938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BAD09B-E637-28A7-21D6-615610CDE8FB}"/>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1652D2C7-0FE0-5FC4-3193-BA4B34683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6AC7A651-496C-65B6-C77A-0C5B67D09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B06CB355-EF44-91CA-BEF3-EF27745B0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2" name="Rectangle 151">
            <a:extLst>
              <a:ext uri="{FF2B5EF4-FFF2-40B4-BE49-F238E27FC236}">
                <a16:creationId xmlns:a16="http://schemas.microsoft.com/office/drawing/2014/main" id="{2955BFB8-232A-C4B9-77F2-A3E0C913B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62C5D4F5-FA96-E6ED-B55B-9A756E023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A6F8B417-B148-4EBB-D13A-814508226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54">
            <a:extLst>
              <a:ext uri="{FF2B5EF4-FFF2-40B4-BE49-F238E27FC236}">
                <a16:creationId xmlns:a16="http://schemas.microsoft.com/office/drawing/2014/main" id="{DE087AD4-D179-F918-E4E4-000CC60C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7D012C2C-C6CF-43F9-04C6-DE11CEE75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51099A37-1EBD-1987-548A-D914E6E49FB8}"/>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solidFill>
                  <a:srgbClr val="FFFFFF"/>
                </a:solidFill>
              </a:rPr>
              <a:t>SQL Queries</a:t>
            </a:r>
          </a:p>
        </p:txBody>
      </p:sp>
      <p:sp>
        <p:nvSpPr>
          <p:cNvPr id="2" name="Content Placeholder 1">
            <a:extLst>
              <a:ext uri="{FF2B5EF4-FFF2-40B4-BE49-F238E27FC236}">
                <a16:creationId xmlns:a16="http://schemas.microsoft.com/office/drawing/2014/main" id="{A5939436-C93B-1ED5-17C5-05CE6B30B3AF}"/>
              </a:ext>
            </a:extLst>
          </p:cNvPr>
          <p:cNvSpPr>
            <a:spLocks noGrp="1"/>
          </p:cNvSpPr>
          <p:nvPr>
            <p:ph sz="half" idx="1"/>
          </p:nvPr>
        </p:nvSpPr>
        <p:spPr>
          <a:xfrm>
            <a:off x="4561870" y="723901"/>
            <a:ext cx="7183597" cy="1273342"/>
          </a:xfrm>
        </p:spPr>
        <p:txBody>
          <a:bodyPr vert="horz" lIns="91440" tIns="45720" rIns="91440" bIns="45720" rtlCol="0" anchor="ctr">
            <a:normAutofit/>
          </a:bodyPr>
          <a:lstStyle/>
          <a:p>
            <a:r>
              <a:rPr lang="en-US" b="1" i="1" dirty="0">
                <a:latin typeface="Gill Sans MT (Body)"/>
              </a:rPr>
              <a:t>Create an SQL statement that shows doctor department classifications along with the number of doctors per department only when each department contains multiple doctors.</a:t>
            </a:r>
            <a:endParaRPr lang="en-US" sz="1800" b="1" i="1" dirty="0">
              <a:effectLst/>
              <a:latin typeface="Gill Sans MT (Body)"/>
              <a:ea typeface="Tahoma" panose="020B0604030504040204" pitchFamily="34" charset="0"/>
            </a:endParaRPr>
          </a:p>
          <a:p>
            <a:pPr marL="0" marR="0" indent="0">
              <a:buNone/>
            </a:pPr>
            <a:endParaRPr lang="en-US" i="1" dirty="0">
              <a:effectLst/>
            </a:endParaRPr>
          </a:p>
        </p:txBody>
      </p:sp>
      <p:pic>
        <p:nvPicPr>
          <p:cNvPr id="7" name="Content Placeholder 6" descr="A screenshot of a computer&#10;&#10;AI-generated content may be incorrect.">
            <a:extLst>
              <a:ext uri="{FF2B5EF4-FFF2-40B4-BE49-F238E27FC236}">
                <a16:creationId xmlns:a16="http://schemas.microsoft.com/office/drawing/2014/main" id="{0F1708D7-8323-A154-27BB-1DFC9F857D30}"/>
              </a:ext>
            </a:extLst>
          </p:cNvPr>
          <p:cNvPicPr>
            <a:picLocks noGrp="1" noChangeAspect="1"/>
          </p:cNvPicPr>
          <p:nvPr>
            <p:ph sz="half" idx="2"/>
          </p:nvPr>
        </p:nvPicPr>
        <p:blipFill>
          <a:blip r:embed="rId3"/>
          <a:stretch>
            <a:fillRect/>
          </a:stretch>
        </p:blipFill>
        <p:spPr>
          <a:xfrm>
            <a:off x="4506509" y="2147777"/>
            <a:ext cx="7412441" cy="4242788"/>
          </a:xfrm>
        </p:spPr>
      </p:pic>
    </p:spTree>
    <p:extLst>
      <p:ext uri="{BB962C8B-B14F-4D97-AF65-F5344CB8AC3E}">
        <p14:creationId xmlns:p14="http://schemas.microsoft.com/office/powerpoint/2010/main" val="98763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7CDDA2-467F-FC0E-F729-D30CB680693A}"/>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521A8F87-4C9C-E3E1-C10C-A1653E5F9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9CCB365E-BEDF-BC4F-86F8-406751BE9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905887A1-CB18-15F7-CBDB-90437A3AB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2" name="Rectangle 151">
            <a:extLst>
              <a:ext uri="{FF2B5EF4-FFF2-40B4-BE49-F238E27FC236}">
                <a16:creationId xmlns:a16="http://schemas.microsoft.com/office/drawing/2014/main" id="{D602E3CA-9C72-B454-21DD-E6880ED98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A1722CB8-9452-ED32-90F7-6A0C8C8F6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CCA98481-D999-D7CA-C83F-78F2AD9FA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54">
            <a:extLst>
              <a:ext uri="{FF2B5EF4-FFF2-40B4-BE49-F238E27FC236}">
                <a16:creationId xmlns:a16="http://schemas.microsoft.com/office/drawing/2014/main" id="{9A8A8E33-40BB-8316-88F1-4E729554C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080D5923-DD96-163F-33F0-2E7DAE382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0E8D0A11-A910-2CE0-5254-EF38BAD507F8}"/>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solidFill>
                  <a:srgbClr val="FFFFFF"/>
                </a:solidFill>
              </a:rPr>
              <a:t>SQL Queries</a:t>
            </a:r>
          </a:p>
        </p:txBody>
      </p:sp>
      <p:sp>
        <p:nvSpPr>
          <p:cNvPr id="2" name="Content Placeholder 1">
            <a:extLst>
              <a:ext uri="{FF2B5EF4-FFF2-40B4-BE49-F238E27FC236}">
                <a16:creationId xmlns:a16="http://schemas.microsoft.com/office/drawing/2014/main" id="{5A418975-78C3-1AFE-9087-49A99B5CBD67}"/>
              </a:ext>
            </a:extLst>
          </p:cNvPr>
          <p:cNvSpPr>
            <a:spLocks noGrp="1"/>
          </p:cNvSpPr>
          <p:nvPr>
            <p:ph sz="half" idx="1"/>
          </p:nvPr>
        </p:nvSpPr>
        <p:spPr>
          <a:xfrm>
            <a:off x="4561870" y="723901"/>
            <a:ext cx="7183597" cy="1080836"/>
          </a:xfrm>
        </p:spPr>
        <p:txBody>
          <a:bodyPr vert="horz" lIns="91440" tIns="45720" rIns="91440" bIns="45720" rtlCol="0" anchor="ctr">
            <a:normAutofit/>
          </a:bodyPr>
          <a:lstStyle/>
          <a:p>
            <a:pPr>
              <a:buFont typeface="Wingdings" panose="05000000000000000000" pitchFamily="2" charset="2"/>
              <a:buChar char="§"/>
            </a:pPr>
            <a:r>
              <a:rPr lang="en-US" b="1" i="1" dirty="0">
                <a:solidFill>
                  <a:srgbClr val="1F1F1F"/>
                </a:solidFill>
                <a:effectLst/>
                <a:latin typeface="+mj-lt"/>
              </a:rPr>
              <a:t>Write a Select query to get Doctors First and Last Name and patients first and last name who have scheduled appointment with their appointment date</a:t>
            </a:r>
          </a:p>
        </p:txBody>
      </p:sp>
      <p:pic>
        <p:nvPicPr>
          <p:cNvPr id="13" name="Picture 12">
            <a:extLst>
              <a:ext uri="{FF2B5EF4-FFF2-40B4-BE49-F238E27FC236}">
                <a16:creationId xmlns:a16="http://schemas.microsoft.com/office/drawing/2014/main" id="{9B153E75-7594-30E6-5F7A-962E47132685}"/>
              </a:ext>
            </a:extLst>
          </p:cNvPr>
          <p:cNvPicPr>
            <a:picLocks noChangeAspect="1"/>
          </p:cNvPicPr>
          <p:nvPr/>
        </p:nvPicPr>
        <p:blipFill>
          <a:blip r:embed="rId3"/>
          <a:stretch>
            <a:fillRect/>
          </a:stretch>
        </p:blipFill>
        <p:spPr>
          <a:xfrm>
            <a:off x="4389062" y="1790323"/>
            <a:ext cx="7529212" cy="4343776"/>
          </a:xfrm>
          <a:prstGeom prst="rect">
            <a:avLst/>
          </a:prstGeom>
        </p:spPr>
      </p:pic>
    </p:spTree>
    <p:extLst>
      <p:ext uri="{BB962C8B-B14F-4D97-AF65-F5344CB8AC3E}">
        <p14:creationId xmlns:p14="http://schemas.microsoft.com/office/powerpoint/2010/main" val="76746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8BBE00-2FD0-C897-3593-74FE6DBBDF62}"/>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5657191B-A7B4-60D8-6E67-7800A3DA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B7E41FA2-BB60-BFFE-A123-5FB21B8DE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B874610C-3B35-5245-4023-9F8446078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2" name="Rectangle 151">
            <a:extLst>
              <a:ext uri="{FF2B5EF4-FFF2-40B4-BE49-F238E27FC236}">
                <a16:creationId xmlns:a16="http://schemas.microsoft.com/office/drawing/2014/main" id="{31A5BCD7-0A25-F4A7-9654-3A0CC032C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422206A3-773C-C3EB-C3D8-E8D5E872E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5A2BAC2D-49D4-0034-22AA-B7E13ADA6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54">
            <a:extLst>
              <a:ext uri="{FF2B5EF4-FFF2-40B4-BE49-F238E27FC236}">
                <a16:creationId xmlns:a16="http://schemas.microsoft.com/office/drawing/2014/main" id="{EA41458C-BC05-67A6-12E6-BF63C8C10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332B749F-0359-587D-3F8E-902DB3666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C2DB1983-56EF-FC7D-9495-FB98337963C4}"/>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solidFill>
                  <a:srgbClr val="FFFFFF"/>
                </a:solidFill>
              </a:rPr>
              <a:t>SQL Queries</a:t>
            </a:r>
          </a:p>
        </p:txBody>
      </p:sp>
      <p:sp>
        <p:nvSpPr>
          <p:cNvPr id="2" name="Content Placeholder 1">
            <a:extLst>
              <a:ext uri="{FF2B5EF4-FFF2-40B4-BE49-F238E27FC236}">
                <a16:creationId xmlns:a16="http://schemas.microsoft.com/office/drawing/2014/main" id="{3FF8800A-61B6-88F4-0D2D-B9165ECE6FDF}"/>
              </a:ext>
            </a:extLst>
          </p:cNvPr>
          <p:cNvSpPr>
            <a:spLocks noGrp="1"/>
          </p:cNvSpPr>
          <p:nvPr>
            <p:ph sz="half" idx="1"/>
          </p:nvPr>
        </p:nvSpPr>
        <p:spPr>
          <a:xfrm>
            <a:off x="4561870" y="723901"/>
            <a:ext cx="7183597" cy="735932"/>
          </a:xfrm>
        </p:spPr>
        <p:txBody>
          <a:bodyPr vert="horz" lIns="91440" tIns="45720" rIns="91440" bIns="45720" rtlCol="0" anchor="ctr">
            <a:normAutofit/>
          </a:bodyPr>
          <a:lstStyle/>
          <a:p>
            <a:r>
              <a:rPr lang="en-US" b="1" i="1" dirty="0">
                <a:solidFill>
                  <a:srgbClr val="1F1F1F"/>
                </a:solidFill>
                <a:effectLst/>
                <a:latin typeface="+mj-lt"/>
              </a:rPr>
              <a:t>Write a SQL query to retrieve the medical history details of patients whose total billing amount is greater than 250</a:t>
            </a:r>
            <a:endParaRPr lang="en-US" b="1" i="1" dirty="0">
              <a:effectLst/>
              <a:latin typeface="+mj-lt"/>
            </a:endParaRPr>
          </a:p>
        </p:txBody>
      </p:sp>
      <p:pic>
        <p:nvPicPr>
          <p:cNvPr id="7" name="Picture 6">
            <a:extLst>
              <a:ext uri="{FF2B5EF4-FFF2-40B4-BE49-F238E27FC236}">
                <a16:creationId xmlns:a16="http://schemas.microsoft.com/office/drawing/2014/main" id="{69AAFAF8-E704-1D96-DDD5-C6C169FF19DF}"/>
              </a:ext>
            </a:extLst>
          </p:cNvPr>
          <p:cNvPicPr>
            <a:picLocks noChangeAspect="1"/>
          </p:cNvPicPr>
          <p:nvPr/>
        </p:nvPicPr>
        <p:blipFill>
          <a:blip r:embed="rId3"/>
          <a:stretch>
            <a:fillRect/>
          </a:stretch>
        </p:blipFill>
        <p:spPr>
          <a:xfrm>
            <a:off x="4412493" y="1935821"/>
            <a:ext cx="7531769" cy="2788580"/>
          </a:xfrm>
          <a:prstGeom prst="rect">
            <a:avLst/>
          </a:prstGeom>
        </p:spPr>
      </p:pic>
    </p:spTree>
    <p:extLst>
      <p:ext uri="{BB962C8B-B14F-4D97-AF65-F5344CB8AC3E}">
        <p14:creationId xmlns:p14="http://schemas.microsoft.com/office/powerpoint/2010/main" val="338998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8" name="Rectangle 37">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B9F9680-5D00-E45E-99AE-82D908AC2464}"/>
              </a:ext>
            </a:extLst>
          </p:cNvPr>
          <p:cNvSpPr/>
          <p:nvPr/>
        </p:nvSpPr>
        <p:spPr>
          <a:xfrm>
            <a:off x="705745" y="1005840"/>
            <a:ext cx="6828909" cy="4805025"/>
          </a:xfrm>
          <a:prstGeom prst="rect">
            <a:avLst/>
          </a:prstGeom>
        </p:spPr>
        <p:txBody>
          <a:bodyPr vert="horz" lIns="91440" tIns="45720" rIns="91440" bIns="45720" rtlCol="0" anchor="ctr">
            <a:normAutofit/>
          </a:bodyPr>
          <a:lstStyle/>
          <a:p>
            <a:pPr algn="r">
              <a:spcBef>
                <a:spcPct val="0"/>
              </a:spcBef>
              <a:spcAft>
                <a:spcPts val="600"/>
              </a:spcAft>
            </a:pPr>
            <a:r>
              <a:rPr lang="en-US" sz="6000" b="0" kern="1200" cap="all">
                <a:ln w="12700">
                  <a:solidFill>
                    <a:schemeClr val="accent1"/>
                  </a:solidFill>
                  <a:prstDash val="solid"/>
                </a:ln>
                <a:solidFill>
                  <a:schemeClr val="tx1">
                    <a:lumMod val="85000"/>
                    <a:lumOff val="15000"/>
                  </a:schemeClr>
                </a:solidFill>
                <a:effectLst>
                  <a:outerShdw dist="38100" dir="2640000" algn="bl" rotWithShape="0">
                    <a:schemeClr val="accent1"/>
                  </a:outerShdw>
                </a:effectLst>
                <a:latin typeface="+mj-lt"/>
                <a:ea typeface="+mj-ea"/>
                <a:cs typeface="+mj-cs"/>
              </a:rPr>
              <a:t>THANK YOU</a:t>
            </a:r>
          </a:p>
        </p:txBody>
      </p:sp>
      <p:sp>
        <p:nvSpPr>
          <p:cNvPr id="39" name="Rectangle 38">
            <a:extLst>
              <a:ext uri="{FF2B5EF4-FFF2-40B4-BE49-F238E27FC236}">
                <a16:creationId xmlns:a16="http://schemas.microsoft.com/office/drawing/2014/main" id="{8BEF4DBE-A60E-4AAE-9D62-1147461C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33955649-790D-4997-9D50-C1D8E32C1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4768"/>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18839B1D-4A8C-403C-9D1B-B83CF1DB6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19818AF9-99F4-4DD9-A3EB-0A3477509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50032"/>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9513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199" y="640080"/>
            <a:ext cx="6131379" cy="532283"/>
          </a:xfrm>
        </p:spPr>
        <p:txBody>
          <a:bodyPr/>
          <a:lstStyle/>
          <a:p>
            <a:r>
              <a:rPr lang="en-US" sz="2400" dirty="0">
                <a:solidFill>
                  <a:srgbClr val="002060"/>
                </a:solidFill>
              </a:rPr>
              <a:t>Objective and Scope of The project</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227169" y="1172363"/>
            <a:ext cx="6131378" cy="5597405"/>
          </a:xfrm>
        </p:spPr>
        <p:txBody>
          <a:bodyPr/>
          <a:lstStyle/>
          <a:p>
            <a:pPr marL="285750" indent="-285750">
              <a:buFont typeface="Arial" panose="020B0604020202020204" pitchFamily="34" charset="0"/>
              <a:buChar char="•"/>
            </a:pPr>
            <a:r>
              <a:rPr lang="en-US" dirty="0"/>
              <a:t>The Hospital Management System (HMS) database is to streamline and optimize hospital operations by </a:t>
            </a:r>
            <a:r>
              <a:rPr lang="en-US" b="1" dirty="0"/>
              <a:t>efficiently</a:t>
            </a:r>
            <a:r>
              <a:rPr lang="en-US" dirty="0"/>
              <a:t> managing records of patients, appointments, medical histories, billing, staff information, and inventories.</a:t>
            </a:r>
          </a:p>
          <a:p>
            <a:pPr marL="285750" indent="-285750">
              <a:buFont typeface="Arial" panose="020B0604020202020204" pitchFamily="34" charset="0"/>
              <a:buChar char="•"/>
            </a:pPr>
            <a:r>
              <a:rPr lang="en-US" dirty="0"/>
              <a:t>The database will guarantee </a:t>
            </a:r>
            <a:r>
              <a:rPr lang="en-US" b="1" dirty="0"/>
              <a:t>real-time access</a:t>
            </a:r>
            <a:r>
              <a:rPr lang="en-US" dirty="0"/>
              <a:t> to patient data, optimized departmental communication, and </a:t>
            </a:r>
            <a:r>
              <a:rPr lang="en-US" b="1" dirty="0"/>
              <a:t>enhanced</a:t>
            </a:r>
            <a:r>
              <a:rPr lang="en-US" dirty="0"/>
              <a:t> resource management by including essential features</a:t>
            </a:r>
          </a:p>
          <a:p>
            <a:pPr marL="285750" indent="-285750">
              <a:buFont typeface="Arial" panose="020B0604020202020204" pitchFamily="34" charset="0"/>
              <a:buChar char="•"/>
            </a:pPr>
            <a:r>
              <a:rPr lang="en-US" dirty="0"/>
              <a:t>Health care organizations and other healthcare facilities will use this database to </a:t>
            </a:r>
            <a:r>
              <a:rPr lang="en-US" b="1" dirty="0"/>
              <a:t>improve</a:t>
            </a:r>
            <a:r>
              <a:rPr lang="en-US" dirty="0"/>
              <a:t> clinical and administrative processes.</a:t>
            </a:r>
          </a:p>
          <a:p>
            <a:pPr marL="285750" indent="-285750">
              <a:buFont typeface="Arial" panose="020B0604020202020204" pitchFamily="34" charset="0"/>
              <a:buChar char="•"/>
            </a:pPr>
            <a:r>
              <a:rPr lang="en-US" dirty="0"/>
              <a:t>Essential features including registration of patients, doctor scheduling, medicine administration, health record keeping, and financial transactions will be supported.</a:t>
            </a:r>
          </a:p>
          <a:p>
            <a:pPr marL="285750" indent="-285750">
              <a:buFont typeface="Arial" panose="020B0604020202020204" pitchFamily="34" charset="0"/>
              <a:buChar char="•"/>
            </a:pPr>
            <a:r>
              <a:rPr lang="en-US" dirty="0"/>
              <a:t>By ensuring accurate information, security, and accessibility, this system will </a:t>
            </a:r>
            <a:r>
              <a:rPr lang="en-US" b="1" dirty="0"/>
              <a:t>reduce errors</a:t>
            </a:r>
            <a:r>
              <a:rPr lang="en-US" dirty="0"/>
              <a:t> caused by humans, improve overall performance in hospitals, along with improving patient care</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a:xfrm>
            <a:off x="6209940" y="1172363"/>
            <a:ext cx="5754891" cy="5597405"/>
          </a:xfrm>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384266" y="734785"/>
            <a:ext cx="11292839" cy="620486"/>
          </a:xfrm>
        </p:spPr>
        <p:txBody>
          <a:bodyPr>
            <a:normAutofit/>
          </a:bodyPr>
          <a:lstStyle/>
          <a:p>
            <a:r>
              <a:rPr lang="en-US" dirty="0">
                <a:solidFill>
                  <a:srgbClr val="002060"/>
                </a:solidFill>
              </a:rPr>
              <a:t>User Requirements</a:t>
            </a:r>
          </a:p>
        </p:txBody>
      </p:sp>
      <p:sp>
        <p:nvSpPr>
          <p:cNvPr id="4" name="TextBox 3">
            <a:extLst>
              <a:ext uri="{FF2B5EF4-FFF2-40B4-BE49-F238E27FC236}">
                <a16:creationId xmlns:a16="http://schemas.microsoft.com/office/drawing/2014/main" id="{126909F4-7785-CE92-BD7A-D657C508A49F}"/>
              </a:ext>
            </a:extLst>
          </p:cNvPr>
          <p:cNvSpPr txBox="1"/>
          <p:nvPr/>
        </p:nvSpPr>
        <p:spPr>
          <a:xfrm>
            <a:off x="269421" y="1461407"/>
            <a:ext cx="11922579" cy="4401205"/>
          </a:xfrm>
          <a:prstGeom prst="rect">
            <a:avLst/>
          </a:prstGeom>
          <a:noFill/>
        </p:spPr>
        <p:txBody>
          <a:bodyPr wrap="square" rtlCol="0">
            <a:spAutoFit/>
          </a:bodyPr>
          <a:lstStyle/>
          <a:p>
            <a:pPr marL="457200" indent="-457200">
              <a:buFont typeface="+mj-lt"/>
              <a:buAutoNum type="arabicPeriod"/>
            </a:pPr>
            <a:r>
              <a:rPr lang="en-US" sz="2000" i="1" dirty="0"/>
              <a:t>The system needs to </a:t>
            </a:r>
            <a:r>
              <a:rPr lang="en-US" sz="2000" b="1" i="1" dirty="0"/>
              <a:t>create and maintain</a:t>
            </a:r>
            <a:r>
              <a:rPr lang="en-US" sz="2000" i="1" dirty="0"/>
              <a:t> databases which hold doctor and nurse profiles showing specialization and qualifications and offering contact information.</a:t>
            </a:r>
          </a:p>
          <a:p>
            <a:pPr marL="457200" indent="-457200">
              <a:buFont typeface="+mj-lt"/>
              <a:buAutoNum type="arabicPeriod"/>
            </a:pPr>
            <a:endParaRPr lang="en-US" sz="2000" i="1" dirty="0"/>
          </a:p>
          <a:p>
            <a:pPr marL="457200" indent="-457200">
              <a:buFont typeface="+mj-lt"/>
              <a:buAutoNum type="arabicPeriod"/>
            </a:pPr>
            <a:r>
              <a:rPr lang="en-US" sz="2000" i="1" dirty="0"/>
              <a:t>The system needs to store contact information about an </a:t>
            </a:r>
            <a:r>
              <a:rPr lang="en-US" sz="2000" b="1" i="1" dirty="0"/>
              <a:t>emergency contact</a:t>
            </a:r>
            <a:r>
              <a:rPr lang="en-US" sz="2000" i="1" dirty="0"/>
              <a:t> which the system can use during urgent circumstance.</a:t>
            </a:r>
            <a:endParaRPr lang="en-US" sz="2000" dirty="0"/>
          </a:p>
          <a:p>
            <a:pPr marL="457200" indent="-457200">
              <a:buFont typeface="+mj-lt"/>
              <a:buAutoNum type="arabicPeriod"/>
            </a:pPr>
            <a:endParaRPr lang="en-US" sz="2000" i="1" dirty="0"/>
          </a:p>
          <a:p>
            <a:pPr marL="457200" indent="-457200">
              <a:buFont typeface="+mj-lt"/>
              <a:buAutoNum type="arabicPeriod"/>
            </a:pPr>
            <a:r>
              <a:rPr lang="en-US" sz="2000" i="1" dirty="0"/>
              <a:t>The system enables users to perform basic </a:t>
            </a:r>
            <a:r>
              <a:rPr lang="en-US" sz="2000" b="1" i="1" dirty="0"/>
              <a:t>CRUD operations</a:t>
            </a:r>
            <a:r>
              <a:rPr lang="en-US" sz="2000" i="1" dirty="0"/>
              <a:t> for patient record management through additional updates and deletion functions. </a:t>
            </a:r>
            <a:endParaRPr lang="en-US" sz="2000" dirty="0"/>
          </a:p>
          <a:p>
            <a:pPr marL="457200" indent="-457200">
              <a:buFont typeface="+mj-lt"/>
              <a:buAutoNum type="arabicPeriod"/>
            </a:pPr>
            <a:endParaRPr lang="en-US" sz="2000" dirty="0"/>
          </a:p>
          <a:p>
            <a:pPr marL="457200" indent="-457200">
              <a:buFont typeface="+mj-lt"/>
              <a:buAutoNum type="arabicPeriod"/>
            </a:pPr>
            <a:r>
              <a:rPr lang="en-US" sz="2000" i="1" dirty="0"/>
              <a:t>Basic search features shall enable the retrieval of patient, doctor and appointment information by using filters for names,  IDs or dates. </a:t>
            </a:r>
            <a:endParaRPr lang="en-US" sz="2000" dirty="0"/>
          </a:p>
          <a:p>
            <a:pPr marL="457200" indent="-457200">
              <a:buFont typeface="+mj-lt"/>
              <a:buAutoNum type="arabicPeriod"/>
            </a:pPr>
            <a:endParaRPr lang="en-US" sz="2000" dirty="0"/>
          </a:p>
          <a:p>
            <a:pPr marL="457200" indent="-457200">
              <a:buFont typeface="+mj-lt"/>
              <a:buAutoNum type="arabicPeriod"/>
            </a:pPr>
            <a:r>
              <a:rPr lang="en-US" sz="2000" i="1" dirty="0"/>
              <a:t>The database requires </a:t>
            </a:r>
            <a:r>
              <a:rPr lang="en-US" sz="2000" b="1" i="1" dirty="0"/>
              <a:t>NOT NULL constraints</a:t>
            </a:r>
            <a:r>
              <a:rPr lang="en-US" sz="2000" i="1" dirty="0"/>
              <a:t> in vital fields such </a:t>
            </a:r>
            <a:r>
              <a:rPr lang="en-US" sz="2000" dirty="0"/>
              <a:t>as </a:t>
            </a:r>
            <a:r>
              <a:rPr lang="en-US" sz="2000" dirty="0" err="1"/>
              <a:t>PatientId</a:t>
            </a:r>
            <a:r>
              <a:rPr lang="en-US" sz="2000" dirty="0"/>
              <a:t>, </a:t>
            </a:r>
            <a:r>
              <a:rPr lang="en-US" sz="2000" dirty="0" err="1"/>
              <a:t>DoctorId</a:t>
            </a:r>
            <a:r>
              <a:rPr lang="en-US" sz="2000" dirty="0"/>
              <a:t> and </a:t>
            </a:r>
            <a:r>
              <a:rPr lang="en-US" sz="2000" dirty="0" err="1"/>
              <a:t>AppointmentId</a:t>
            </a:r>
            <a:r>
              <a:rPr lang="en-US" sz="2000" dirty="0"/>
              <a:t> to avoid data loss. </a:t>
            </a:r>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510429" y="400866"/>
            <a:ext cx="3606800" cy="642289"/>
          </a:xfrm>
        </p:spPr>
        <p:txBody>
          <a:bodyPr/>
          <a:lstStyle/>
          <a:p>
            <a:r>
              <a:rPr lang="en-US" dirty="0"/>
              <a:t>Business rules:</a:t>
            </a:r>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238539" y="1486892"/>
            <a:ext cx="7757380" cy="5728915"/>
          </a:xfrm>
        </p:spPr>
        <p:txBody>
          <a:bodyPr/>
          <a:lstStyle/>
          <a:p>
            <a:pPr marL="457200" indent="-457200">
              <a:buFont typeface="+mj-lt"/>
              <a:buAutoNum type="arabicPeriod"/>
            </a:pPr>
            <a:r>
              <a:rPr lang="en-US" sz="2200" i="1" dirty="0"/>
              <a:t>The department needs to have an assigned doctor serving as the department head who holds unique authority over the department.. </a:t>
            </a:r>
          </a:p>
          <a:p>
            <a:pPr marL="457200" indent="-457200">
              <a:buFont typeface="+mj-lt"/>
              <a:buAutoNum type="arabicPeriod"/>
            </a:pPr>
            <a:r>
              <a:rPr lang="en-US" sz="2200" i="1" dirty="0"/>
              <a:t>A single patient will have multiple insurance, but each insurance record will be linked to one patient. </a:t>
            </a:r>
          </a:p>
          <a:p>
            <a:pPr marL="457200" indent="-457200">
              <a:buFont typeface="+mj-lt"/>
              <a:buAutoNum type="arabicPeriod"/>
            </a:pPr>
            <a:r>
              <a:rPr lang="en-US" sz="2200" i="1" dirty="0"/>
              <a:t>Services cannot be booked for dates behind us. </a:t>
            </a:r>
          </a:p>
          <a:p>
            <a:pPr marL="457200" indent="-457200">
              <a:buFont typeface="+mj-lt"/>
              <a:buAutoNum type="arabicPeriod"/>
            </a:pPr>
            <a:r>
              <a:rPr lang="en-US" sz="2200" i="1" dirty="0"/>
              <a:t>A patient's registered emergency contact list cannot contain their own information among the contacts. </a:t>
            </a:r>
          </a:p>
          <a:p>
            <a:pPr marL="457200" indent="-457200">
              <a:buFont typeface="+mj-lt"/>
              <a:buAutoNum type="arabicPeriod"/>
            </a:pPr>
            <a:r>
              <a:rPr lang="en-US" sz="2200" i="1" dirty="0"/>
              <a:t>All patients need to supply at least one emergency contact during registration. </a:t>
            </a:r>
          </a:p>
          <a:p>
            <a:endParaRPr lang="en-US" sz="2200" dirty="0"/>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a:xfrm>
            <a:off x="7995919" y="722011"/>
            <a:ext cx="7518398" cy="5713918"/>
          </a:xfrm>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5" name="Rectangle 54">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58" name="Rectangle 57">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Entity – relationship Diagram (erd)</a:t>
            </a:r>
          </a:p>
        </p:txBody>
      </p:sp>
      <p:pic>
        <p:nvPicPr>
          <p:cNvPr id="20" name="Picture 19" descr="A diagram of a computer server&#10;&#10;AI-generated content may be incorrect.">
            <a:extLst>
              <a:ext uri="{FF2B5EF4-FFF2-40B4-BE49-F238E27FC236}">
                <a16:creationId xmlns:a16="http://schemas.microsoft.com/office/drawing/2014/main" id="{8F6BCACF-F759-13A5-16F0-0E512EDB15D0}"/>
              </a:ext>
            </a:extLst>
          </p:cNvPr>
          <p:cNvPicPr>
            <a:picLocks noChangeAspect="1"/>
          </p:cNvPicPr>
          <p:nvPr/>
        </p:nvPicPr>
        <p:blipFill>
          <a:blip r:embed="rId3"/>
          <a:stretch>
            <a:fillRect/>
          </a:stretch>
        </p:blipFill>
        <p:spPr>
          <a:xfrm>
            <a:off x="3939435" y="178921"/>
            <a:ext cx="8036798" cy="6635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58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671119"/>
            <a:ext cx="9144000" cy="545285"/>
          </a:xfrm>
          <a:noFill/>
        </p:spPr>
        <p:txBody>
          <a:bodyPr/>
          <a:lstStyle/>
          <a:p>
            <a:r>
              <a:rPr lang="en-US" dirty="0"/>
              <a:t>Data dictionary</a:t>
            </a:r>
          </a:p>
        </p:txBody>
      </p:sp>
      <p:pic>
        <p:nvPicPr>
          <p:cNvPr id="9" name="Picture 8" descr="A screenshot of a computer&#10;&#10;AI-generated content may be incorrect.">
            <a:extLst>
              <a:ext uri="{FF2B5EF4-FFF2-40B4-BE49-F238E27FC236}">
                <a16:creationId xmlns:a16="http://schemas.microsoft.com/office/drawing/2014/main" id="{6C864EFB-BBAE-8CC7-E213-F3FD13F540AF}"/>
              </a:ext>
            </a:extLst>
          </p:cNvPr>
          <p:cNvPicPr>
            <a:picLocks noChangeAspect="1"/>
          </p:cNvPicPr>
          <p:nvPr/>
        </p:nvPicPr>
        <p:blipFill>
          <a:blip r:embed="rId3"/>
          <a:srcRect l="2040" t="7207" r="621" b="-4546"/>
          <a:stretch/>
        </p:blipFill>
        <p:spPr>
          <a:xfrm>
            <a:off x="738231" y="1615847"/>
            <a:ext cx="10523995" cy="233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omputer&#10;&#10;AI-generated content may be incorrect.">
            <a:extLst>
              <a:ext uri="{FF2B5EF4-FFF2-40B4-BE49-F238E27FC236}">
                <a16:creationId xmlns:a16="http://schemas.microsoft.com/office/drawing/2014/main" id="{0E9CA337-C66D-CF17-7B3A-6EB043262040}"/>
              </a:ext>
            </a:extLst>
          </p:cNvPr>
          <p:cNvPicPr>
            <a:picLocks noChangeAspect="1"/>
          </p:cNvPicPr>
          <p:nvPr/>
        </p:nvPicPr>
        <p:blipFill>
          <a:blip r:embed="rId4"/>
          <a:srcRect l="2063" t="-2155"/>
          <a:stretch/>
        </p:blipFill>
        <p:spPr>
          <a:xfrm>
            <a:off x="738231" y="4437993"/>
            <a:ext cx="10174831" cy="233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48B7426E-CC53-8C7C-D292-DEA04C1D8186}"/>
              </a:ext>
            </a:extLst>
          </p:cNvPr>
          <p:cNvSpPr txBox="1"/>
          <p:nvPr/>
        </p:nvSpPr>
        <p:spPr>
          <a:xfrm>
            <a:off x="620785" y="1216404"/>
            <a:ext cx="2072081" cy="369332"/>
          </a:xfrm>
          <a:prstGeom prst="rect">
            <a:avLst/>
          </a:prstGeom>
          <a:noFill/>
        </p:spPr>
        <p:txBody>
          <a:bodyPr wrap="square" rtlCol="0">
            <a:spAutoFit/>
          </a:bodyPr>
          <a:lstStyle/>
          <a:p>
            <a:r>
              <a:rPr lang="en-US" dirty="0">
                <a:solidFill>
                  <a:schemeClr val="accent1"/>
                </a:solidFill>
              </a:rPr>
              <a:t>Doctor Table:-</a:t>
            </a:r>
          </a:p>
        </p:txBody>
      </p:sp>
      <p:sp>
        <p:nvSpPr>
          <p:cNvPr id="13" name="TextBox 12">
            <a:extLst>
              <a:ext uri="{FF2B5EF4-FFF2-40B4-BE49-F238E27FC236}">
                <a16:creationId xmlns:a16="http://schemas.microsoft.com/office/drawing/2014/main" id="{58C0A157-8D7B-A206-C6B9-61D3EA265154}"/>
              </a:ext>
            </a:extLst>
          </p:cNvPr>
          <p:cNvSpPr txBox="1"/>
          <p:nvPr/>
        </p:nvSpPr>
        <p:spPr>
          <a:xfrm>
            <a:off x="738231" y="4068661"/>
            <a:ext cx="2877424" cy="369332"/>
          </a:xfrm>
          <a:prstGeom prst="rect">
            <a:avLst/>
          </a:prstGeom>
          <a:noFill/>
        </p:spPr>
        <p:txBody>
          <a:bodyPr wrap="square" rtlCol="0">
            <a:spAutoFit/>
          </a:bodyPr>
          <a:lstStyle/>
          <a:p>
            <a:r>
              <a:rPr lang="en-US" dirty="0">
                <a:solidFill>
                  <a:schemeClr val="accent1"/>
                </a:solidFill>
              </a:rPr>
              <a:t>Nurse Table:-</a:t>
            </a:r>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C81F8-EA44-6C72-E753-023AC5EF944F}"/>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D29ABBD6-7F1B-9890-274D-C3DD86ED0B75}"/>
              </a:ext>
            </a:extLst>
          </p:cNvPr>
          <p:cNvSpPr>
            <a:spLocks noGrp="1"/>
          </p:cNvSpPr>
          <p:nvPr>
            <p:ph type="ctrTitle"/>
          </p:nvPr>
        </p:nvSpPr>
        <p:spPr>
          <a:xfrm>
            <a:off x="1524000" y="671119"/>
            <a:ext cx="9144000" cy="545285"/>
          </a:xfrm>
          <a:noFill/>
        </p:spPr>
        <p:txBody>
          <a:bodyPr/>
          <a:lstStyle/>
          <a:p>
            <a:r>
              <a:rPr lang="en-US" dirty="0"/>
              <a:t>Data dictionary</a:t>
            </a:r>
          </a:p>
        </p:txBody>
      </p:sp>
      <p:sp>
        <p:nvSpPr>
          <p:cNvPr id="12" name="TextBox 11">
            <a:extLst>
              <a:ext uri="{FF2B5EF4-FFF2-40B4-BE49-F238E27FC236}">
                <a16:creationId xmlns:a16="http://schemas.microsoft.com/office/drawing/2014/main" id="{2CB6C535-8F81-D8B6-78C8-AA70FE273756}"/>
              </a:ext>
            </a:extLst>
          </p:cNvPr>
          <p:cNvSpPr txBox="1"/>
          <p:nvPr/>
        </p:nvSpPr>
        <p:spPr>
          <a:xfrm>
            <a:off x="620785" y="1216404"/>
            <a:ext cx="2072081" cy="369332"/>
          </a:xfrm>
          <a:prstGeom prst="rect">
            <a:avLst/>
          </a:prstGeom>
          <a:noFill/>
        </p:spPr>
        <p:txBody>
          <a:bodyPr wrap="square" rtlCol="0">
            <a:spAutoFit/>
          </a:bodyPr>
          <a:lstStyle/>
          <a:p>
            <a:r>
              <a:rPr lang="en-US" dirty="0">
                <a:solidFill>
                  <a:schemeClr val="accent1"/>
                </a:solidFill>
              </a:rPr>
              <a:t>Patient Table:-</a:t>
            </a:r>
          </a:p>
        </p:txBody>
      </p:sp>
      <p:sp>
        <p:nvSpPr>
          <p:cNvPr id="13" name="TextBox 12">
            <a:extLst>
              <a:ext uri="{FF2B5EF4-FFF2-40B4-BE49-F238E27FC236}">
                <a16:creationId xmlns:a16="http://schemas.microsoft.com/office/drawing/2014/main" id="{97331C8F-B979-7F66-0215-C8A228D166A7}"/>
              </a:ext>
            </a:extLst>
          </p:cNvPr>
          <p:cNvSpPr txBox="1"/>
          <p:nvPr/>
        </p:nvSpPr>
        <p:spPr>
          <a:xfrm>
            <a:off x="755009" y="4813691"/>
            <a:ext cx="2877424" cy="369332"/>
          </a:xfrm>
          <a:prstGeom prst="rect">
            <a:avLst/>
          </a:prstGeom>
          <a:noFill/>
        </p:spPr>
        <p:txBody>
          <a:bodyPr wrap="square" rtlCol="0">
            <a:spAutoFit/>
          </a:bodyPr>
          <a:lstStyle/>
          <a:p>
            <a:r>
              <a:rPr lang="en-US" dirty="0">
                <a:solidFill>
                  <a:schemeClr val="accent1"/>
                </a:solidFill>
              </a:rPr>
              <a:t>Insurance Table:-</a:t>
            </a:r>
          </a:p>
        </p:txBody>
      </p:sp>
      <p:pic>
        <p:nvPicPr>
          <p:cNvPr id="3" name="Picture 2" descr="A table with text on it&#10;&#10;AI-generated content may be incorrect.">
            <a:extLst>
              <a:ext uri="{FF2B5EF4-FFF2-40B4-BE49-F238E27FC236}">
                <a16:creationId xmlns:a16="http://schemas.microsoft.com/office/drawing/2014/main" id="{951A233B-D115-578C-E8A2-4B115D55737E}"/>
              </a:ext>
            </a:extLst>
          </p:cNvPr>
          <p:cNvPicPr>
            <a:picLocks noChangeAspect="1"/>
          </p:cNvPicPr>
          <p:nvPr/>
        </p:nvPicPr>
        <p:blipFill>
          <a:blip r:embed="rId3"/>
          <a:srcRect l="402"/>
          <a:stretch/>
        </p:blipFill>
        <p:spPr>
          <a:xfrm>
            <a:off x="679507" y="1674977"/>
            <a:ext cx="10379307" cy="2830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A607098-B3A3-DF8F-2D2A-29F4691F24DA}"/>
              </a:ext>
            </a:extLst>
          </p:cNvPr>
          <p:cNvPicPr>
            <a:picLocks noChangeAspect="1"/>
          </p:cNvPicPr>
          <p:nvPr/>
        </p:nvPicPr>
        <p:blipFill>
          <a:blip r:embed="rId4"/>
          <a:srcRect l="559"/>
          <a:stretch/>
        </p:blipFill>
        <p:spPr>
          <a:xfrm>
            <a:off x="868146" y="5367689"/>
            <a:ext cx="10160522" cy="81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788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538DC-CABF-08F9-2DE6-AB038AD6EA4B}"/>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19743359-F6B5-2D27-81DB-034E65A5E64A}"/>
              </a:ext>
            </a:extLst>
          </p:cNvPr>
          <p:cNvSpPr>
            <a:spLocks noGrp="1"/>
          </p:cNvSpPr>
          <p:nvPr>
            <p:ph type="ctrTitle"/>
          </p:nvPr>
        </p:nvSpPr>
        <p:spPr>
          <a:xfrm>
            <a:off x="1524000" y="671119"/>
            <a:ext cx="9144000" cy="545285"/>
          </a:xfrm>
          <a:noFill/>
        </p:spPr>
        <p:txBody>
          <a:bodyPr/>
          <a:lstStyle/>
          <a:p>
            <a:r>
              <a:rPr lang="en-US" dirty="0"/>
              <a:t>Data dictionary</a:t>
            </a:r>
          </a:p>
        </p:txBody>
      </p:sp>
      <p:sp>
        <p:nvSpPr>
          <p:cNvPr id="12" name="TextBox 11">
            <a:extLst>
              <a:ext uri="{FF2B5EF4-FFF2-40B4-BE49-F238E27FC236}">
                <a16:creationId xmlns:a16="http://schemas.microsoft.com/office/drawing/2014/main" id="{F6C29A9B-942F-283B-B217-6FB5AB9C20A5}"/>
              </a:ext>
            </a:extLst>
          </p:cNvPr>
          <p:cNvSpPr txBox="1"/>
          <p:nvPr/>
        </p:nvSpPr>
        <p:spPr>
          <a:xfrm>
            <a:off x="704675" y="1216404"/>
            <a:ext cx="3254929" cy="369332"/>
          </a:xfrm>
          <a:prstGeom prst="rect">
            <a:avLst/>
          </a:prstGeom>
          <a:noFill/>
        </p:spPr>
        <p:txBody>
          <a:bodyPr wrap="square" rtlCol="0">
            <a:spAutoFit/>
          </a:bodyPr>
          <a:lstStyle/>
          <a:p>
            <a:r>
              <a:rPr lang="en-US" dirty="0">
                <a:solidFill>
                  <a:schemeClr val="accent1"/>
                </a:solidFill>
              </a:rPr>
              <a:t>Medical History Table:-</a:t>
            </a:r>
          </a:p>
        </p:txBody>
      </p:sp>
      <p:pic>
        <p:nvPicPr>
          <p:cNvPr id="4" name="Picture 3" descr="A screenshot of a computer&#10;&#10;AI-generated content may be incorrect.">
            <a:extLst>
              <a:ext uri="{FF2B5EF4-FFF2-40B4-BE49-F238E27FC236}">
                <a16:creationId xmlns:a16="http://schemas.microsoft.com/office/drawing/2014/main" id="{0FF3B9B7-9DD3-25A9-01F8-18104A12B051}"/>
              </a:ext>
            </a:extLst>
          </p:cNvPr>
          <p:cNvPicPr>
            <a:picLocks noChangeAspect="1"/>
          </p:cNvPicPr>
          <p:nvPr/>
        </p:nvPicPr>
        <p:blipFill>
          <a:blip r:embed="rId3"/>
          <a:stretch>
            <a:fillRect/>
          </a:stretch>
        </p:blipFill>
        <p:spPr>
          <a:xfrm>
            <a:off x="763399" y="1852493"/>
            <a:ext cx="10198624" cy="2197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D2A5BBF-9917-11C5-2A8C-DB24FD2A29B1}"/>
              </a:ext>
            </a:extLst>
          </p:cNvPr>
          <p:cNvSpPr txBox="1"/>
          <p:nvPr/>
        </p:nvSpPr>
        <p:spPr>
          <a:xfrm>
            <a:off x="595619" y="4297671"/>
            <a:ext cx="6094602" cy="369332"/>
          </a:xfrm>
          <a:prstGeom prst="rect">
            <a:avLst/>
          </a:prstGeom>
          <a:noFill/>
        </p:spPr>
        <p:txBody>
          <a:bodyPr wrap="square">
            <a:spAutoFit/>
          </a:bodyPr>
          <a:lstStyle/>
          <a:p>
            <a:r>
              <a:rPr lang="en-US" dirty="0">
                <a:solidFill>
                  <a:schemeClr val="accent1"/>
                </a:solidFill>
              </a:rPr>
              <a:t>Appointment Table:-</a:t>
            </a:r>
          </a:p>
        </p:txBody>
      </p:sp>
      <p:pic>
        <p:nvPicPr>
          <p:cNvPr id="11" name="Picture 10" descr="A screenshot of a computer&#10;&#10;AI-generated content may be incorrect.">
            <a:extLst>
              <a:ext uri="{FF2B5EF4-FFF2-40B4-BE49-F238E27FC236}">
                <a16:creationId xmlns:a16="http://schemas.microsoft.com/office/drawing/2014/main" id="{9704B66F-AD1E-B19B-1F17-29DFC68A0C37}"/>
              </a:ext>
            </a:extLst>
          </p:cNvPr>
          <p:cNvPicPr>
            <a:picLocks noChangeAspect="1"/>
          </p:cNvPicPr>
          <p:nvPr/>
        </p:nvPicPr>
        <p:blipFill>
          <a:blip r:embed="rId4"/>
          <a:srcRect t="576"/>
          <a:stretch/>
        </p:blipFill>
        <p:spPr>
          <a:xfrm>
            <a:off x="704675" y="4914483"/>
            <a:ext cx="10200193" cy="145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873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F6254-831B-681B-BEDC-450E0B2382A0}"/>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551AC4A4-59DC-8E81-8D8B-B0B996B4A9A8}"/>
              </a:ext>
            </a:extLst>
          </p:cNvPr>
          <p:cNvSpPr>
            <a:spLocks noGrp="1"/>
          </p:cNvSpPr>
          <p:nvPr>
            <p:ph type="ctrTitle"/>
          </p:nvPr>
        </p:nvSpPr>
        <p:spPr>
          <a:xfrm>
            <a:off x="1524000" y="671119"/>
            <a:ext cx="9144000" cy="545285"/>
          </a:xfrm>
          <a:noFill/>
        </p:spPr>
        <p:txBody>
          <a:bodyPr/>
          <a:lstStyle/>
          <a:p>
            <a:r>
              <a:rPr lang="en-US" dirty="0"/>
              <a:t>Data dictionary</a:t>
            </a:r>
          </a:p>
        </p:txBody>
      </p:sp>
      <p:sp>
        <p:nvSpPr>
          <p:cNvPr id="13" name="TextBox 12">
            <a:extLst>
              <a:ext uri="{FF2B5EF4-FFF2-40B4-BE49-F238E27FC236}">
                <a16:creationId xmlns:a16="http://schemas.microsoft.com/office/drawing/2014/main" id="{F1B1F29D-BC65-356A-BF06-296BAD1AE403}"/>
              </a:ext>
            </a:extLst>
          </p:cNvPr>
          <p:cNvSpPr txBox="1"/>
          <p:nvPr/>
        </p:nvSpPr>
        <p:spPr>
          <a:xfrm>
            <a:off x="562063" y="1430902"/>
            <a:ext cx="2877424" cy="369332"/>
          </a:xfrm>
          <a:prstGeom prst="rect">
            <a:avLst/>
          </a:prstGeom>
          <a:noFill/>
        </p:spPr>
        <p:txBody>
          <a:bodyPr wrap="square" rtlCol="0">
            <a:spAutoFit/>
          </a:bodyPr>
          <a:lstStyle/>
          <a:p>
            <a:r>
              <a:rPr lang="en-US" dirty="0">
                <a:solidFill>
                  <a:schemeClr val="accent1"/>
                </a:solidFill>
              </a:rPr>
              <a:t>Department Table:-</a:t>
            </a:r>
          </a:p>
        </p:txBody>
      </p:sp>
      <p:pic>
        <p:nvPicPr>
          <p:cNvPr id="7" name="Picture 6">
            <a:extLst>
              <a:ext uri="{FF2B5EF4-FFF2-40B4-BE49-F238E27FC236}">
                <a16:creationId xmlns:a16="http://schemas.microsoft.com/office/drawing/2014/main" id="{2D791846-4F7F-080D-78C7-8A2C6ECC7986}"/>
              </a:ext>
            </a:extLst>
          </p:cNvPr>
          <p:cNvPicPr>
            <a:picLocks noChangeAspect="1"/>
          </p:cNvPicPr>
          <p:nvPr/>
        </p:nvPicPr>
        <p:blipFill>
          <a:blip r:embed="rId3"/>
          <a:srcRect l="249" t="249"/>
          <a:stretch/>
        </p:blipFill>
        <p:spPr>
          <a:xfrm>
            <a:off x="647755" y="2105062"/>
            <a:ext cx="10173223" cy="898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E876F89A-45F7-9429-26A1-6F7AEDBA213F}"/>
              </a:ext>
            </a:extLst>
          </p:cNvPr>
          <p:cNvSpPr txBox="1"/>
          <p:nvPr/>
        </p:nvSpPr>
        <p:spPr>
          <a:xfrm>
            <a:off x="528508" y="3707251"/>
            <a:ext cx="6094602" cy="369332"/>
          </a:xfrm>
          <a:prstGeom prst="rect">
            <a:avLst/>
          </a:prstGeom>
          <a:noFill/>
        </p:spPr>
        <p:txBody>
          <a:bodyPr wrap="square">
            <a:spAutoFit/>
          </a:bodyPr>
          <a:lstStyle/>
          <a:p>
            <a:r>
              <a:rPr lang="en-US" dirty="0">
                <a:solidFill>
                  <a:schemeClr val="accent1"/>
                </a:solidFill>
              </a:rPr>
              <a:t>Billing Details Table:-</a:t>
            </a:r>
          </a:p>
        </p:txBody>
      </p:sp>
      <p:pic>
        <p:nvPicPr>
          <p:cNvPr id="15" name="Picture 14" descr="A white background with black text&#10;&#10;AI-generated content may be incorrect.">
            <a:extLst>
              <a:ext uri="{FF2B5EF4-FFF2-40B4-BE49-F238E27FC236}">
                <a16:creationId xmlns:a16="http://schemas.microsoft.com/office/drawing/2014/main" id="{CE9CE462-D8D5-7CF8-D7DD-6237E1C0D999}"/>
              </a:ext>
            </a:extLst>
          </p:cNvPr>
          <p:cNvPicPr>
            <a:picLocks noChangeAspect="1"/>
          </p:cNvPicPr>
          <p:nvPr/>
        </p:nvPicPr>
        <p:blipFill>
          <a:blip r:embed="rId4"/>
          <a:stretch>
            <a:fillRect/>
          </a:stretch>
        </p:blipFill>
        <p:spPr>
          <a:xfrm>
            <a:off x="647755" y="4345675"/>
            <a:ext cx="10160522" cy="1727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694266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{4C6EB6C2-132B-4436-B66F-AAD2F04E20F6}tf45205285_win32</Template>
  <TotalTime>6001</TotalTime>
  <Words>672</Words>
  <Application>Microsoft Office PowerPoint</Application>
  <PresentationFormat>Widescreen</PresentationFormat>
  <Paragraphs>74</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Gill Sans MT</vt:lpstr>
      <vt:lpstr>Gill Sans MT (Body)</vt:lpstr>
      <vt:lpstr>Wingdings</vt:lpstr>
      <vt:lpstr>Wingdings 2</vt:lpstr>
      <vt:lpstr>DividendVTI</vt:lpstr>
      <vt:lpstr>                       Hospital Management System</vt:lpstr>
      <vt:lpstr>Objective and Scope of The project</vt:lpstr>
      <vt:lpstr>User Requirements</vt:lpstr>
      <vt:lpstr>Business rules:</vt:lpstr>
      <vt:lpstr>Entity – relationship Diagram (erd)</vt:lpstr>
      <vt:lpstr>Data dictionary</vt:lpstr>
      <vt:lpstr>Data dictionary</vt:lpstr>
      <vt:lpstr>Data dictionary</vt:lpstr>
      <vt:lpstr>Data dictionary</vt:lpstr>
      <vt:lpstr>PowerPoint Presentation</vt:lpstr>
      <vt:lpstr>Google Colab </vt:lpstr>
      <vt:lpstr>SQL Queries</vt:lpstr>
      <vt:lpstr>SQL Queries</vt:lpstr>
      <vt:lpstr>SQL Queries</vt:lpstr>
      <vt:lpstr>SQL Queries</vt:lpstr>
      <vt:lpstr>SQL Queries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Aaditi Bhandari</dc:creator>
  <cp:lastModifiedBy>Jahnavi Kovelamudi</cp:lastModifiedBy>
  <cp:revision>42</cp:revision>
  <dcterms:created xsi:type="dcterms:W3CDTF">2025-04-18T20:30:04Z</dcterms:created>
  <dcterms:modified xsi:type="dcterms:W3CDTF">2025-04-23T20:15:51Z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